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99CC"/>
    <a:srgbClr val="FF0066"/>
    <a:srgbClr val="3399FF"/>
    <a:srgbClr val="FF6699"/>
    <a:srgbClr val="FF9900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514A92-EBF5-424D-8E6D-5F0F272F9D7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3362E4B-E3E6-4413-AFA3-BD4D14474070}">
      <dgm:prSet custT="1"/>
      <dgm:spPr>
        <a:solidFill>
          <a:srgbClr val="FF99CC"/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48F26E3-13B5-495F-908E-74BA1D9EC1C6}" type="parTrans" cxnId="{03C7F1E4-EC58-4AC4-B5F7-D0FC3745E6A5}">
      <dgm:prSet/>
      <dgm:spPr/>
      <dgm:t>
        <a:bodyPr/>
        <a:lstStyle/>
        <a:p>
          <a:endParaRPr lang="zh-TW" altLang="en-US"/>
        </a:p>
      </dgm:t>
    </dgm:pt>
    <dgm:pt modelId="{77177978-6598-4774-A207-2B375B2032F6}" type="sibTrans" cxnId="{03C7F1E4-EC58-4AC4-B5F7-D0FC3745E6A5}">
      <dgm:prSet/>
      <dgm:spPr/>
      <dgm:t>
        <a:bodyPr/>
        <a:lstStyle/>
        <a:p>
          <a:endParaRPr lang="zh-TW" altLang="en-US"/>
        </a:p>
      </dgm:t>
    </dgm:pt>
    <dgm:pt modelId="{18D8DC9E-EDC5-4074-ACD0-61FE66C447CC}">
      <dgm:prSet custT="1"/>
      <dgm:spPr>
        <a:solidFill>
          <a:srgbClr val="FF99CC"/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5784B161-07CF-4C05-AAA1-1BD165C7B81C}" type="parTrans" cxnId="{F6C6FB7A-F800-497D-B0BC-99332E89B9D4}">
      <dgm:prSet/>
      <dgm:spPr/>
      <dgm:t>
        <a:bodyPr/>
        <a:lstStyle/>
        <a:p>
          <a:endParaRPr lang="zh-TW" altLang="en-US"/>
        </a:p>
      </dgm:t>
    </dgm:pt>
    <dgm:pt modelId="{5AC2B834-8C56-414C-BB33-CF614B82C295}" type="sibTrans" cxnId="{F6C6FB7A-F800-497D-B0BC-99332E89B9D4}">
      <dgm:prSet/>
      <dgm:spPr/>
      <dgm:t>
        <a:bodyPr/>
        <a:lstStyle/>
        <a:p>
          <a:endParaRPr lang="zh-TW" altLang="en-US"/>
        </a:p>
      </dgm:t>
    </dgm:pt>
    <dgm:pt modelId="{A21D714A-A12A-4819-9925-C665279A5ACB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7F22F93-5CA0-42BF-89B1-4ECB5DB96C10}" type="parTrans" cxnId="{D73CD427-4E81-4D24-886B-6C6B8C39CE19}">
      <dgm:prSet/>
      <dgm:spPr/>
      <dgm:t>
        <a:bodyPr/>
        <a:lstStyle/>
        <a:p>
          <a:endParaRPr lang="zh-TW" altLang="en-US"/>
        </a:p>
      </dgm:t>
    </dgm:pt>
    <dgm:pt modelId="{8605E04E-C2BB-4EB6-A747-E77DADFEF8DA}" type="sibTrans" cxnId="{D73CD427-4E81-4D24-886B-6C6B8C39CE19}">
      <dgm:prSet/>
      <dgm:spPr/>
      <dgm:t>
        <a:bodyPr/>
        <a:lstStyle/>
        <a:p>
          <a:endParaRPr lang="zh-TW" altLang="en-US"/>
        </a:p>
      </dgm:t>
    </dgm:pt>
    <dgm:pt modelId="{80EEF3B9-D440-4991-B486-09FEC0E88788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DBA293B4-EF5A-47DC-A37C-CE668E70A5B8}" type="parTrans" cxnId="{4F27ECBF-12A2-4D55-A911-93C8858C5FD6}">
      <dgm:prSet/>
      <dgm:spPr/>
      <dgm:t>
        <a:bodyPr/>
        <a:lstStyle/>
        <a:p>
          <a:endParaRPr lang="zh-TW" altLang="en-US"/>
        </a:p>
      </dgm:t>
    </dgm:pt>
    <dgm:pt modelId="{5B46E476-E0AE-45E9-BB9C-018C23D7520D}" type="sibTrans" cxnId="{4F27ECBF-12A2-4D55-A911-93C8858C5FD6}">
      <dgm:prSet/>
      <dgm:spPr/>
      <dgm:t>
        <a:bodyPr/>
        <a:lstStyle/>
        <a:p>
          <a:endParaRPr lang="zh-TW" altLang="en-US"/>
        </a:p>
      </dgm:t>
    </dgm:pt>
    <dgm:pt modelId="{3241187F-AF2E-4470-A556-14A973F21E0A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5CE4E255-19A4-4B19-9BC1-811DF1518630}" type="parTrans" cxnId="{2076B032-39F6-47F4-BC6D-FB61C72FC2C9}">
      <dgm:prSet/>
      <dgm:spPr/>
      <dgm:t>
        <a:bodyPr/>
        <a:lstStyle/>
        <a:p>
          <a:endParaRPr lang="zh-TW" altLang="en-US"/>
        </a:p>
      </dgm:t>
    </dgm:pt>
    <dgm:pt modelId="{33B3D5F7-6E07-4EA7-8656-2F1964366A25}" type="sibTrans" cxnId="{2076B032-39F6-47F4-BC6D-FB61C72FC2C9}">
      <dgm:prSet/>
      <dgm:spPr/>
      <dgm:t>
        <a:bodyPr/>
        <a:lstStyle/>
        <a:p>
          <a:endParaRPr lang="zh-TW" altLang="en-US"/>
        </a:p>
      </dgm:t>
    </dgm:pt>
    <dgm:pt modelId="{022BFBD3-EDA2-4E91-9EB1-E06EC42E4DB2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8CCFC6A-E495-41F9-B294-3C831D41C89A}" type="parTrans" cxnId="{2C00AF25-70BC-41E8-9D24-D570B1B7BBD9}">
      <dgm:prSet/>
      <dgm:spPr/>
      <dgm:t>
        <a:bodyPr/>
        <a:lstStyle/>
        <a:p>
          <a:endParaRPr lang="zh-TW" altLang="en-US"/>
        </a:p>
      </dgm:t>
    </dgm:pt>
    <dgm:pt modelId="{714E663A-5612-4540-AECD-61AC0396D609}" type="sibTrans" cxnId="{2C00AF25-70BC-41E8-9D24-D570B1B7BBD9}">
      <dgm:prSet/>
      <dgm:spPr/>
      <dgm:t>
        <a:bodyPr/>
        <a:lstStyle/>
        <a:p>
          <a:endParaRPr lang="zh-TW" altLang="en-US"/>
        </a:p>
      </dgm:t>
    </dgm:pt>
    <dgm:pt modelId="{A165B179-FACC-4F76-8D61-8DAB7A0163A7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64688F0-79A0-4597-9C4D-443C6D5DF956}" type="parTrans" cxnId="{B442EBCE-B3B0-45CB-89D2-F2FE27227CEC}">
      <dgm:prSet/>
      <dgm:spPr/>
      <dgm:t>
        <a:bodyPr/>
        <a:lstStyle/>
        <a:p>
          <a:endParaRPr lang="zh-TW" altLang="en-US"/>
        </a:p>
      </dgm:t>
    </dgm:pt>
    <dgm:pt modelId="{B876D520-F4EB-49B7-8BA5-70F2873B59D0}" type="sibTrans" cxnId="{B442EBCE-B3B0-45CB-89D2-F2FE27227CEC}">
      <dgm:prSet/>
      <dgm:spPr/>
      <dgm:t>
        <a:bodyPr/>
        <a:lstStyle/>
        <a:p>
          <a:endParaRPr lang="zh-TW" altLang="en-US"/>
        </a:p>
      </dgm:t>
    </dgm:pt>
    <dgm:pt modelId="{70F11861-5410-4EA5-8539-E9A1556F8720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zh-TW" altLang="en-US" sz="20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altLang="en-US" sz="20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A07CE764-F9D0-4A36-8D25-12DEAD1E0F46}" type="parTrans" cxnId="{A33D829E-51AA-4553-A75B-9CA14C9983FB}">
      <dgm:prSet/>
      <dgm:spPr/>
      <dgm:t>
        <a:bodyPr/>
        <a:lstStyle/>
        <a:p>
          <a:endParaRPr lang="zh-TW" altLang="en-US"/>
        </a:p>
      </dgm:t>
    </dgm:pt>
    <dgm:pt modelId="{1475D3BC-17AE-4D27-AB2B-BE59D8881D25}" type="sibTrans" cxnId="{A33D829E-51AA-4553-A75B-9CA14C9983FB}">
      <dgm:prSet/>
      <dgm:spPr/>
      <dgm:t>
        <a:bodyPr/>
        <a:lstStyle/>
        <a:p>
          <a:endParaRPr lang="zh-TW" altLang="en-US"/>
        </a:p>
      </dgm:t>
    </dgm:pt>
    <dgm:pt modelId="{2C2F6465-73F1-4060-81A1-009CA8B4CA90}" type="pres">
      <dgm:prSet presAssocID="{9C514A92-EBF5-424D-8E6D-5F0F272F9D7A}" presName="cycle" presStyleCnt="0">
        <dgm:presLayoutVars>
          <dgm:dir/>
          <dgm:resizeHandles val="exact"/>
        </dgm:presLayoutVars>
      </dgm:prSet>
      <dgm:spPr/>
    </dgm:pt>
    <dgm:pt modelId="{3545E78E-C6A4-43E8-B278-5A4F8D6C923C}" type="pres">
      <dgm:prSet presAssocID="{B3362E4B-E3E6-4413-AFA3-BD4D14474070}" presName="node" presStyleLbl="node1" presStyleIdx="0" presStyleCnt="4" custRadScaleRad="100187" custRadScaleInc="4987">
        <dgm:presLayoutVars>
          <dgm:bulletEnabled val="1"/>
        </dgm:presLayoutVars>
      </dgm:prSet>
      <dgm:spPr/>
    </dgm:pt>
    <dgm:pt modelId="{030FC9DD-BDB4-4743-B84C-D2FA7A22D9E0}" type="pres">
      <dgm:prSet presAssocID="{77177978-6598-4774-A207-2B375B2032F6}" presName="sibTrans" presStyleLbl="sibTrans2D1" presStyleIdx="0" presStyleCnt="4"/>
      <dgm:spPr/>
    </dgm:pt>
    <dgm:pt modelId="{C5530219-79AE-46D5-B81C-22D7F91F22B5}" type="pres">
      <dgm:prSet presAssocID="{77177978-6598-4774-A207-2B375B2032F6}" presName="connectorText" presStyleLbl="sibTrans2D1" presStyleIdx="0" presStyleCnt="4"/>
      <dgm:spPr/>
    </dgm:pt>
    <dgm:pt modelId="{9AD93B98-E823-4748-8066-E40FC01AF88F}" type="pres">
      <dgm:prSet presAssocID="{A21D714A-A12A-4819-9925-C665279A5ACB}" presName="node" presStyleLbl="node1" presStyleIdx="1" presStyleCnt="4" custRadScaleRad="129248">
        <dgm:presLayoutVars>
          <dgm:bulletEnabled val="1"/>
        </dgm:presLayoutVars>
      </dgm:prSet>
      <dgm:spPr/>
    </dgm:pt>
    <dgm:pt modelId="{3A783CA2-4B20-4D63-B27F-61F8178CC1B8}" type="pres">
      <dgm:prSet presAssocID="{8605E04E-C2BB-4EB6-A747-E77DADFEF8DA}" presName="sibTrans" presStyleLbl="sibTrans2D1" presStyleIdx="1" presStyleCnt="4"/>
      <dgm:spPr/>
    </dgm:pt>
    <dgm:pt modelId="{9906B39A-E922-471C-AB43-C3428C859532}" type="pres">
      <dgm:prSet presAssocID="{8605E04E-C2BB-4EB6-A747-E77DADFEF8DA}" presName="connectorText" presStyleLbl="sibTrans2D1" presStyleIdx="1" presStyleCnt="4"/>
      <dgm:spPr/>
    </dgm:pt>
    <dgm:pt modelId="{741DCA88-90F0-4702-83DF-D5874C4A3F89}" type="pres">
      <dgm:prSet presAssocID="{3241187F-AF2E-4470-A556-14A973F21E0A}" presName="node" presStyleLbl="node1" presStyleIdx="2" presStyleCnt="4">
        <dgm:presLayoutVars>
          <dgm:bulletEnabled val="1"/>
        </dgm:presLayoutVars>
      </dgm:prSet>
      <dgm:spPr/>
    </dgm:pt>
    <dgm:pt modelId="{44EED915-B9AE-4665-A75F-3AC4D53D8CF2}" type="pres">
      <dgm:prSet presAssocID="{33B3D5F7-6E07-4EA7-8656-2F1964366A25}" presName="sibTrans" presStyleLbl="sibTrans2D1" presStyleIdx="2" presStyleCnt="4"/>
      <dgm:spPr/>
    </dgm:pt>
    <dgm:pt modelId="{685F5805-6897-4CBB-BE19-7A8BB08510B2}" type="pres">
      <dgm:prSet presAssocID="{33B3D5F7-6E07-4EA7-8656-2F1964366A25}" presName="connectorText" presStyleLbl="sibTrans2D1" presStyleIdx="2" presStyleCnt="4"/>
      <dgm:spPr/>
    </dgm:pt>
    <dgm:pt modelId="{061E7774-E24B-4842-A087-6901C90D7E90}" type="pres">
      <dgm:prSet presAssocID="{A165B179-FACC-4F76-8D61-8DAB7A0163A7}" presName="node" presStyleLbl="node1" presStyleIdx="3" presStyleCnt="4" custRadScaleRad="119679" custRadScaleInc="4174">
        <dgm:presLayoutVars>
          <dgm:bulletEnabled val="1"/>
        </dgm:presLayoutVars>
      </dgm:prSet>
      <dgm:spPr/>
    </dgm:pt>
    <dgm:pt modelId="{49F4DA23-F9C1-4E3D-A4C3-4848B257CE08}" type="pres">
      <dgm:prSet presAssocID="{B876D520-F4EB-49B7-8BA5-70F2873B59D0}" presName="sibTrans" presStyleLbl="sibTrans2D1" presStyleIdx="3" presStyleCnt="4"/>
      <dgm:spPr/>
    </dgm:pt>
    <dgm:pt modelId="{715CCD0F-9F76-43E1-A600-48501B5E7E5E}" type="pres">
      <dgm:prSet presAssocID="{B876D520-F4EB-49B7-8BA5-70F2873B59D0}" presName="connectorText" presStyleLbl="sibTrans2D1" presStyleIdx="3" presStyleCnt="4"/>
      <dgm:spPr/>
    </dgm:pt>
  </dgm:ptLst>
  <dgm:cxnLst>
    <dgm:cxn modelId="{03C7F1E4-EC58-4AC4-B5F7-D0FC3745E6A5}" srcId="{9C514A92-EBF5-424D-8E6D-5F0F272F9D7A}" destId="{B3362E4B-E3E6-4413-AFA3-BD4D14474070}" srcOrd="0" destOrd="0" parTransId="{148F26E3-13B5-495F-908E-74BA1D9EC1C6}" sibTransId="{77177978-6598-4774-A207-2B375B2032F6}"/>
    <dgm:cxn modelId="{B442EBCE-B3B0-45CB-89D2-F2FE27227CEC}" srcId="{9C514A92-EBF5-424D-8E6D-5F0F272F9D7A}" destId="{A165B179-FACC-4F76-8D61-8DAB7A0163A7}" srcOrd="3" destOrd="0" parTransId="{764688F0-79A0-4597-9C4D-443C6D5DF956}" sibTransId="{B876D520-F4EB-49B7-8BA5-70F2873B59D0}"/>
    <dgm:cxn modelId="{F6C6FB7A-F800-497D-B0BC-99332E89B9D4}" srcId="{B3362E4B-E3E6-4413-AFA3-BD4D14474070}" destId="{18D8DC9E-EDC5-4074-ACD0-61FE66C447CC}" srcOrd="0" destOrd="0" parTransId="{5784B161-07CF-4C05-AAA1-1BD165C7B81C}" sibTransId="{5AC2B834-8C56-414C-BB33-CF614B82C295}"/>
    <dgm:cxn modelId="{227EED68-F3C0-4E3D-8ACF-9E7D02F043C0}" type="presOf" srcId="{B3362E4B-E3E6-4413-AFA3-BD4D14474070}" destId="{3545E78E-C6A4-43E8-B278-5A4F8D6C923C}" srcOrd="0" destOrd="0" presId="urn:microsoft.com/office/officeart/2005/8/layout/cycle2"/>
    <dgm:cxn modelId="{D73CD427-4E81-4D24-886B-6C6B8C39CE19}" srcId="{9C514A92-EBF5-424D-8E6D-5F0F272F9D7A}" destId="{A21D714A-A12A-4819-9925-C665279A5ACB}" srcOrd="1" destOrd="0" parTransId="{77F22F93-5CA0-42BF-89B1-4ECB5DB96C10}" sibTransId="{8605E04E-C2BB-4EB6-A747-E77DADFEF8DA}"/>
    <dgm:cxn modelId="{8B90D769-5084-4A8F-9FD0-2F6DDB3AAC42}" type="presOf" srcId="{8605E04E-C2BB-4EB6-A747-E77DADFEF8DA}" destId="{9906B39A-E922-471C-AB43-C3428C859532}" srcOrd="1" destOrd="0" presId="urn:microsoft.com/office/officeart/2005/8/layout/cycle2"/>
    <dgm:cxn modelId="{7B83B7FA-A660-4772-969F-47B578CBAF7E}" type="presOf" srcId="{18D8DC9E-EDC5-4074-ACD0-61FE66C447CC}" destId="{3545E78E-C6A4-43E8-B278-5A4F8D6C923C}" srcOrd="0" destOrd="1" presId="urn:microsoft.com/office/officeart/2005/8/layout/cycle2"/>
    <dgm:cxn modelId="{2076B032-39F6-47F4-BC6D-FB61C72FC2C9}" srcId="{9C514A92-EBF5-424D-8E6D-5F0F272F9D7A}" destId="{3241187F-AF2E-4470-A556-14A973F21E0A}" srcOrd="2" destOrd="0" parTransId="{5CE4E255-19A4-4B19-9BC1-811DF1518630}" sibTransId="{33B3D5F7-6E07-4EA7-8656-2F1964366A25}"/>
    <dgm:cxn modelId="{2C00AF25-70BC-41E8-9D24-D570B1B7BBD9}" srcId="{3241187F-AF2E-4470-A556-14A973F21E0A}" destId="{022BFBD3-EDA2-4E91-9EB1-E06EC42E4DB2}" srcOrd="0" destOrd="0" parTransId="{A8CCFC6A-E495-41F9-B294-3C831D41C89A}" sibTransId="{714E663A-5612-4540-AECD-61AC0396D609}"/>
    <dgm:cxn modelId="{1D8E0916-2A52-4CF9-B96E-9565AA4B1CA8}" type="presOf" srcId="{B876D520-F4EB-49B7-8BA5-70F2873B59D0}" destId="{49F4DA23-F9C1-4E3D-A4C3-4848B257CE08}" srcOrd="0" destOrd="0" presId="urn:microsoft.com/office/officeart/2005/8/layout/cycle2"/>
    <dgm:cxn modelId="{5B61653D-A787-4C5B-9823-F26E90E45FD2}" type="presOf" srcId="{A165B179-FACC-4F76-8D61-8DAB7A0163A7}" destId="{061E7774-E24B-4842-A087-6901C90D7E90}" srcOrd="0" destOrd="0" presId="urn:microsoft.com/office/officeart/2005/8/layout/cycle2"/>
    <dgm:cxn modelId="{BABB816B-622F-40CF-A905-D954A0DD2B8A}" type="presOf" srcId="{80EEF3B9-D440-4991-B486-09FEC0E88788}" destId="{9AD93B98-E823-4748-8066-E40FC01AF88F}" srcOrd="0" destOrd="1" presId="urn:microsoft.com/office/officeart/2005/8/layout/cycle2"/>
    <dgm:cxn modelId="{AB660024-73DA-4318-86EF-79E1A6709A32}" type="presOf" srcId="{B876D520-F4EB-49B7-8BA5-70F2873B59D0}" destId="{715CCD0F-9F76-43E1-A600-48501B5E7E5E}" srcOrd="1" destOrd="0" presId="urn:microsoft.com/office/officeart/2005/8/layout/cycle2"/>
    <dgm:cxn modelId="{6835725C-593E-49C5-976B-6D0CEC2D2CD9}" type="presOf" srcId="{77177978-6598-4774-A207-2B375B2032F6}" destId="{C5530219-79AE-46D5-B81C-22D7F91F22B5}" srcOrd="1" destOrd="0" presId="urn:microsoft.com/office/officeart/2005/8/layout/cycle2"/>
    <dgm:cxn modelId="{1850B2C9-5F61-41E4-9837-0ACA3772D17A}" type="presOf" srcId="{9C514A92-EBF5-424D-8E6D-5F0F272F9D7A}" destId="{2C2F6465-73F1-4060-81A1-009CA8B4CA90}" srcOrd="0" destOrd="0" presId="urn:microsoft.com/office/officeart/2005/8/layout/cycle2"/>
    <dgm:cxn modelId="{BF7D4BCF-C580-42AA-95E5-2C62388AAA4B}" type="presOf" srcId="{33B3D5F7-6E07-4EA7-8656-2F1964366A25}" destId="{44EED915-B9AE-4665-A75F-3AC4D53D8CF2}" srcOrd="0" destOrd="0" presId="urn:microsoft.com/office/officeart/2005/8/layout/cycle2"/>
    <dgm:cxn modelId="{086B4F37-431D-489B-BFBC-B88E5AC657B1}" type="presOf" srcId="{A21D714A-A12A-4819-9925-C665279A5ACB}" destId="{9AD93B98-E823-4748-8066-E40FC01AF88F}" srcOrd="0" destOrd="0" presId="urn:microsoft.com/office/officeart/2005/8/layout/cycle2"/>
    <dgm:cxn modelId="{A33D829E-51AA-4553-A75B-9CA14C9983FB}" srcId="{A165B179-FACC-4F76-8D61-8DAB7A0163A7}" destId="{70F11861-5410-4EA5-8539-E9A1556F8720}" srcOrd="0" destOrd="0" parTransId="{A07CE764-F9D0-4A36-8D25-12DEAD1E0F46}" sibTransId="{1475D3BC-17AE-4D27-AB2B-BE59D8881D25}"/>
    <dgm:cxn modelId="{7C6EC32E-5AC6-4057-9F8F-B37FED9E95A7}" type="presOf" srcId="{70F11861-5410-4EA5-8539-E9A1556F8720}" destId="{061E7774-E24B-4842-A087-6901C90D7E90}" srcOrd="0" destOrd="1" presId="urn:microsoft.com/office/officeart/2005/8/layout/cycle2"/>
    <dgm:cxn modelId="{40F43D54-C578-493B-A038-3018CF768D8C}" type="presOf" srcId="{3241187F-AF2E-4470-A556-14A973F21E0A}" destId="{741DCA88-90F0-4702-83DF-D5874C4A3F89}" srcOrd="0" destOrd="0" presId="urn:microsoft.com/office/officeart/2005/8/layout/cycle2"/>
    <dgm:cxn modelId="{06F7C933-86A7-4DE9-ABB1-638179E698FB}" type="presOf" srcId="{77177978-6598-4774-A207-2B375B2032F6}" destId="{030FC9DD-BDB4-4743-B84C-D2FA7A22D9E0}" srcOrd="0" destOrd="0" presId="urn:microsoft.com/office/officeart/2005/8/layout/cycle2"/>
    <dgm:cxn modelId="{4F27ECBF-12A2-4D55-A911-93C8858C5FD6}" srcId="{A21D714A-A12A-4819-9925-C665279A5ACB}" destId="{80EEF3B9-D440-4991-B486-09FEC0E88788}" srcOrd="0" destOrd="0" parTransId="{DBA293B4-EF5A-47DC-A37C-CE668E70A5B8}" sibTransId="{5B46E476-E0AE-45E9-BB9C-018C23D7520D}"/>
    <dgm:cxn modelId="{C91AF43D-8268-46AA-89C5-ACF814CC41AB}" type="presOf" srcId="{33B3D5F7-6E07-4EA7-8656-2F1964366A25}" destId="{685F5805-6897-4CBB-BE19-7A8BB08510B2}" srcOrd="1" destOrd="0" presId="urn:microsoft.com/office/officeart/2005/8/layout/cycle2"/>
    <dgm:cxn modelId="{7B62763C-1A90-4313-81F3-8C9A8FAD6D69}" type="presOf" srcId="{022BFBD3-EDA2-4E91-9EB1-E06EC42E4DB2}" destId="{741DCA88-90F0-4702-83DF-D5874C4A3F89}" srcOrd="0" destOrd="1" presId="urn:microsoft.com/office/officeart/2005/8/layout/cycle2"/>
    <dgm:cxn modelId="{EA2E0301-BA09-42EE-89BC-928BBCCD05BB}" type="presOf" srcId="{8605E04E-C2BB-4EB6-A747-E77DADFEF8DA}" destId="{3A783CA2-4B20-4D63-B27F-61F8178CC1B8}" srcOrd="0" destOrd="0" presId="urn:microsoft.com/office/officeart/2005/8/layout/cycle2"/>
    <dgm:cxn modelId="{9BF53617-BB3C-46F1-8F34-15A63EE8AC3C}" type="presParOf" srcId="{2C2F6465-73F1-4060-81A1-009CA8B4CA90}" destId="{3545E78E-C6A4-43E8-B278-5A4F8D6C923C}" srcOrd="0" destOrd="0" presId="urn:microsoft.com/office/officeart/2005/8/layout/cycle2"/>
    <dgm:cxn modelId="{4366A103-5D27-4894-800E-51226CDBD6B3}" type="presParOf" srcId="{2C2F6465-73F1-4060-81A1-009CA8B4CA90}" destId="{030FC9DD-BDB4-4743-B84C-D2FA7A22D9E0}" srcOrd="1" destOrd="0" presId="urn:microsoft.com/office/officeart/2005/8/layout/cycle2"/>
    <dgm:cxn modelId="{6F77E058-DDDC-446B-959C-4A6AAE277CFF}" type="presParOf" srcId="{030FC9DD-BDB4-4743-B84C-D2FA7A22D9E0}" destId="{C5530219-79AE-46D5-B81C-22D7F91F22B5}" srcOrd="0" destOrd="0" presId="urn:microsoft.com/office/officeart/2005/8/layout/cycle2"/>
    <dgm:cxn modelId="{4B0293CB-8F40-4DD7-9856-01BB3B57FAAF}" type="presParOf" srcId="{2C2F6465-73F1-4060-81A1-009CA8B4CA90}" destId="{9AD93B98-E823-4748-8066-E40FC01AF88F}" srcOrd="2" destOrd="0" presId="urn:microsoft.com/office/officeart/2005/8/layout/cycle2"/>
    <dgm:cxn modelId="{ABCAC7C4-3C35-4E2A-8093-70DE34D64989}" type="presParOf" srcId="{2C2F6465-73F1-4060-81A1-009CA8B4CA90}" destId="{3A783CA2-4B20-4D63-B27F-61F8178CC1B8}" srcOrd="3" destOrd="0" presId="urn:microsoft.com/office/officeart/2005/8/layout/cycle2"/>
    <dgm:cxn modelId="{254F1132-4E83-4B45-B0AC-06942FD5A549}" type="presParOf" srcId="{3A783CA2-4B20-4D63-B27F-61F8178CC1B8}" destId="{9906B39A-E922-471C-AB43-C3428C859532}" srcOrd="0" destOrd="0" presId="urn:microsoft.com/office/officeart/2005/8/layout/cycle2"/>
    <dgm:cxn modelId="{FDC2CD22-5C9E-4F58-B64D-2AF4952EA328}" type="presParOf" srcId="{2C2F6465-73F1-4060-81A1-009CA8B4CA90}" destId="{741DCA88-90F0-4702-83DF-D5874C4A3F89}" srcOrd="4" destOrd="0" presId="urn:microsoft.com/office/officeart/2005/8/layout/cycle2"/>
    <dgm:cxn modelId="{6B5CED40-E15E-4BF3-B956-B4813E32CFEC}" type="presParOf" srcId="{2C2F6465-73F1-4060-81A1-009CA8B4CA90}" destId="{44EED915-B9AE-4665-A75F-3AC4D53D8CF2}" srcOrd="5" destOrd="0" presId="urn:microsoft.com/office/officeart/2005/8/layout/cycle2"/>
    <dgm:cxn modelId="{F200C8CD-74A3-4F6E-949A-BA488DC2F967}" type="presParOf" srcId="{44EED915-B9AE-4665-A75F-3AC4D53D8CF2}" destId="{685F5805-6897-4CBB-BE19-7A8BB08510B2}" srcOrd="0" destOrd="0" presId="urn:microsoft.com/office/officeart/2005/8/layout/cycle2"/>
    <dgm:cxn modelId="{2EAEF96D-8F62-4DEB-B299-6B9C5806055D}" type="presParOf" srcId="{2C2F6465-73F1-4060-81A1-009CA8B4CA90}" destId="{061E7774-E24B-4842-A087-6901C90D7E90}" srcOrd="6" destOrd="0" presId="urn:microsoft.com/office/officeart/2005/8/layout/cycle2"/>
    <dgm:cxn modelId="{4ED322F9-9F11-4666-BC14-EBE97B2AEA17}" type="presParOf" srcId="{2C2F6465-73F1-4060-81A1-009CA8B4CA90}" destId="{49F4DA23-F9C1-4E3D-A4C3-4848B257CE08}" srcOrd="7" destOrd="0" presId="urn:microsoft.com/office/officeart/2005/8/layout/cycle2"/>
    <dgm:cxn modelId="{547EF64F-C78A-408A-A7D1-28C7A431DBE1}" type="presParOf" srcId="{49F4DA23-F9C1-4E3D-A4C3-4848B257CE08}" destId="{715CCD0F-9F76-43E1-A600-48501B5E7E5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5E78E-C6A4-43E8-B278-5A4F8D6C923C}">
      <dsp:nvSpPr>
        <dsp:cNvPr id="0" name=""/>
        <dsp:cNvSpPr/>
      </dsp:nvSpPr>
      <dsp:spPr>
        <a:xfrm>
          <a:off x="2840192" y="7"/>
          <a:ext cx="1569504" cy="1569504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巡檢容器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070041" y="229856"/>
        <a:ext cx="1109806" cy="1109806"/>
      </dsp:txXfrm>
    </dsp:sp>
    <dsp:sp modelId="{030FC9DD-BDB4-4743-B84C-D2FA7A22D9E0}">
      <dsp:nvSpPr>
        <dsp:cNvPr id="0" name=""/>
        <dsp:cNvSpPr/>
      </dsp:nvSpPr>
      <dsp:spPr>
        <a:xfrm rot="2317082">
          <a:off x="4363545" y="1342974"/>
          <a:ext cx="583550" cy="5297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4380920" y="1399324"/>
        <a:ext cx="424638" cy="317825"/>
      </dsp:txXfrm>
    </dsp:sp>
    <dsp:sp modelId="{9AD93B98-E823-4748-8066-E40FC01AF88F}">
      <dsp:nvSpPr>
        <dsp:cNvPr id="0" name=""/>
        <dsp:cNvSpPr/>
      </dsp:nvSpPr>
      <dsp:spPr>
        <a:xfrm>
          <a:off x="4926752" y="1666761"/>
          <a:ext cx="1569504" cy="156950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倒掉積水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5156601" y="1896610"/>
        <a:ext cx="1109806" cy="1109806"/>
      </dsp:txXfrm>
    </dsp:sp>
    <dsp:sp modelId="{3A783CA2-4B20-4D63-B27F-61F8178CC1B8}">
      <dsp:nvSpPr>
        <dsp:cNvPr id="0" name=""/>
        <dsp:cNvSpPr/>
      </dsp:nvSpPr>
      <dsp:spPr>
        <a:xfrm rot="8536239">
          <a:off x="4344142" y="3008552"/>
          <a:ext cx="610164" cy="5297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4486441" y="3065871"/>
        <a:ext cx="451252" cy="317825"/>
      </dsp:txXfrm>
    </dsp:sp>
    <dsp:sp modelId="{741DCA88-90F0-4702-83DF-D5874C4A3F89}">
      <dsp:nvSpPr>
        <dsp:cNvPr id="0" name=""/>
        <dsp:cNvSpPr/>
      </dsp:nvSpPr>
      <dsp:spPr>
        <a:xfrm>
          <a:off x="2774876" y="3331681"/>
          <a:ext cx="1569504" cy="1569504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004725" y="3561530"/>
        <a:ext cx="1109806" cy="1109806"/>
      </dsp:txXfrm>
    </dsp:sp>
    <dsp:sp modelId="{44EED915-B9AE-4665-A75F-3AC4D53D8CF2}">
      <dsp:nvSpPr>
        <dsp:cNvPr id="0" name=""/>
        <dsp:cNvSpPr/>
      </dsp:nvSpPr>
      <dsp:spPr>
        <a:xfrm rot="13259070">
          <a:off x="2292798" y="2996977"/>
          <a:ext cx="566370" cy="5297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 rot="10800000">
        <a:off x="2432234" y="3155030"/>
        <a:ext cx="407458" cy="317825"/>
      </dsp:txXfrm>
    </dsp:sp>
    <dsp:sp modelId="{061E7774-E24B-4842-A087-6901C90D7E90}">
      <dsp:nvSpPr>
        <dsp:cNvPr id="0" name=""/>
        <dsp:cNvSpPr/>
      </dsp:nvSpPr>
      <dsp:spPr>
        <a:xfrm>
          <a:off x="783387" y="1601451"/>
          <a:ext cx="1569504" cy="1569504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altLang="en-US" sz="2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1013236" y="1831300"/>
        <a:ext cx="1109806" cy="1109806"/>
      </dsp:txXfrm>
    </dsp:sp>
    <dsp:sp modelId="{49F4DA23-F9C1-4E3D-A4C3-4848B257CE08}">
      <dsp:nvSpPr>
        <dsp:cNvPr id="0" name=""/>
        <dsp:cNvSpPr/>
      </dsp:nvSpPr>
      <dsp:spPr>
        <a:xfrm rot="19325724">
          <a:off x="2309399" y="1330186"/>
          <a:ext cx="549732" cy="5297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2326161" y="1484941"/>
        <a:ext cx="390820" cy="317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21131" y="2955444"/>
            <a:ext cx="3944983" cy="3767896"/>
          </a:xfrm>
          <a:prstGeom prst="noSmoking">
            <a:avLst>
              <a:gd name="adj" fmla="val 10313"/>
            </a:avLst>
          </a:prstGeom>
          <a:solidFill>
            <a:srgbClr val="FF33CC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536" l="4292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4583" flipH="1">
            <a:off x="2188458" y="4082680"/>
            <a:ext cx="2138828" cy="17693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536" l="4292" r="97747"/>
                    </a14:imgEffect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8040">
            <a:off x="4349968" y="4625083"/>
            <a:ext cx="1691207" cy="139905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669" b="97536" l="4292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0624">
            <a:off x="3386780" y="2663819"/>
            <a:ext cx="2138828" cy="176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44225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33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33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7373825"/>
              </p:ext>
            </p:extLst>
          </p:nvPr>
        </p:nvGraphicFramePr>
        <p:xfrm>
          <a:off x="1149531" y="1341019"/>
          <a:ext cx="7119257" cy="4903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540" b="97536" l="4936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179" y="2886892"/>
            <a:ext cx="1996729" cy="165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624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文鼎俏黑體P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37</cp:revision>
  <dcterms:created xsi:type="dcterms:W3CDTF">2017-11-07T04:44:24Z</dcterms:created>
  <dcterms:modified xsi:type="dcterms:W3CDTF">2019-10-09T02:14:03Z</dcterms:modified>
</cp:coreProperties>
</file>