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FF99CC"/>
    <a:srgbClr val="D65A89"/>
    <a:srgbClr val="FF6699"/>
    <a:srgbClr val="37CFCF"/>
    <a:srgbClr val="2FB7D7"/>
    <a:srgbClr val="FF33CC"/>
    <a:srgbClr val="9999FF"/>
    <a:srgbClr val="FF99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84AC7F-7C90-4384-8BCA-378FA369AAFE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BE1900AA-2169-4094-949E-FB3077BF4B04}">
      <dgm:prSet/>
      <dgm:spPr>
        <a:solidFill>
          <a:srgbClr val="9999FF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D41F46E4-54C2-40B7-9D9B-3CEBFA1F8F24}" type="parTrans" cxnId="{DCBD69D5-FA91-4518-934A-7DEED5EA7710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36F7153-63F7-4F2D-BA80-97A70705CA4E}" type="sibTrans" cxnId="{DCBD69D5-FA91-4518-934A-7DEED5EA7710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235D30C-3FE7-42F5-A889-196285C7F987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117186F5-A717-4DD8-B509-39CCDD633454}" type="parTrans" cxnId="{E1D9F332-667D-416B-A004-3907455F48C0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7A06ADBD-65FA-4FD1-88F2-F8807E71AA74}" type="sibTrans" cxnId="{E1D9F332-667D-416B-A004-3907455F48C0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58BD8D35-F4FA-42E7-A0D3-E77DC0471D7E}">
      <dgm:prSet/>
      <dgm:spPr>
        <a:solidFill>
          <a:srgbClr val="FF99CC"/>
        </a:solidFill>
      </dgm:spPr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15B639C9-C7D3-4D52-9C1C-1B6AF899BD8B}" type="parTrans" cxnId="{FDE9A20B-BA00-4F9D-825F-07E03D8839C6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B0C2FC77-AF84-4C44-A236-02CE6E357E2B}" type="sibTrans" cxnId="{FDE9A20B-BA00-4F9D-825F-07E03D8839C6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027C50CE-CEF3-41E9-8325-66A807440F41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80994EA-A4ED-4EE8-AD26-A26361710CE2}" type="parTrans" cxnId="{74C80902-1F2B-49B8-AF3B-96592F565F3E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B49E2096-8EE9-419E-863C-EBBB8F6C2E55}" type="sibTrans" cxnId="{74C80902-1F2B-49B8-AF3B-96592F565F3E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9C9E305E-A531-43BA-8DB4-BBF469B292E9}">
      <dgm:prSet/>
      <dgm:spPr>
        <a:solidFill>
          <a:srgbClr val="37CFCF"/>
        </a:solidFill>
      </dgm:spPr>
      <dgm:t>
        <a:bodyPr/>
        <a:lstStyle/>
        <a:p>
          <a:pPr rtl="0"/>
          <a:r>
            <a:rPr lang="zh-TW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7A0F2EC5-B201-4299-96CD-9ABB2FEE345D}" type="parTrans" cxnId="{C5FEE2AA-78BB-4C07-8054-49E727F7BB02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81E0AB23-5281-407A-ABA1-0B95C835BFC9}" type="sibTrans" cxnId="{C5FEE2AA-78BB-4C07-8054-49E727F7BB02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AEFFC088-059E-43AD-BB8D-1D61CEA58060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52771B1E-19CD-4E73-8A05-336B9FBA94E7}" type="parTrans" cxnId="{69C17815-D274-4FDB-AADD-6C7EF21CFED3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22FDB6A5-94F0-4B3B-BD07-43A1959777AD}" type="sibTrans" cxnId="{69C17815-D274-4FDB-AADD-6C7EF21CFED3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F70DDEB7-FD0B-43A8-88E9-626EEA752447}">
      <dgm:prSet/>
      <dgm:spPr>
        <a:solidFill>
          <a:srgbClr val="FF6699"/>
        </a:solidFill>
      </dgm:spPr>
      <dgm:t>
        <a:bodyPr/>
        <a:lstStyle/>
        <a:p>
          <a:pPr rtl="0"/>
          <a:r>
            <a:rPr lang="zh-TW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52473C3A-DA7F-4DF7-81A0-708357E8EFE1}" type="parTrans" cxnId="{01F8FCF3-F516-472B-9AFB-94AE24F5334C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ED67C24-35B6-4CA2-AF0F-170D889009E9}" type="sibTrans" cxnId="{01F8FCF3-F516-472B-9AFB-94AE24F5334C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1280B1E9-2F8E-48E6-A362-668DF1CCAFFC}">
      <dgm:prSet/>
      <dgm:spPr/>
      <dgm:t>
        <a:bodyPr/>
        <a:lstStyle/>
        <a:p>
          <a:pPr rtl="0"/>
          <a:r>
            <a:rPr lang="zh-TW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2AB88B9A-7C67-47CB-A362-70517430B83A}" type="parTrans" cxnId="{499B5077-3080-4286-9D06-6AA67B35D7E2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CFECA1EB-D1F1-48F1-96AC-8B11AABB7011}" type="sibTrans" cxnId="{499B5077-3080-4286-9D06-6AA67B35D7E2}">
      <dgm:prSet/>
      <dgm:spPr/>
      <dgm:t>
        <a:bodyPr/>
        <a:lstStyle/>
        <a:p>
          <a:endParaRPr lang="zh-TW" altLang="en-US">
            <a:latin typeface="清松手寫體1" panose="00000500000000000000" pitchFamily="2" charset="-120"/>
            <a:ea typeface="清松手寫體1" panose="00000500000000000000" pitchFamily="2" charset="-120"/>
          </a:endParaRPr>
        </a:p>
      </dgm:t>
    </dgm:pt>
    <dgm:pt modelId="{EF178C8A-63CB-4772-A10D-F8842CADCB8A}" type="pres">
      <dgm:prSet presAssocID="{E484AC7F-7C90-4384-8BCA-378FA369AAFE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409203A-DCF1-41D7-95E8-0BEF57D30D76}" type="pres">
      <dgm:prSet presAssocID="{E484AC7F-7C90-4384-8BCA-378FA369AAFE}" presName="cycle" presStyleCnt="0"/>
      <dgm:spPr/>
    </dgm:pt>
    <dgm:pt modelId="{7E63033F-54F2-4C97-81F1-327A0EE8F4F6}" type="pres">
      <dgm:prSet presAssocID="{E484AC7F-7C90-4384-8BCA-378FA369AAFE}" presName="centerShape" presStyleCnt="0"/>
      <dgm:spPr/>
    </dgm:pt>
    <dgm:pt modelId="{4C57AC9E-FD0E-4B78-A2F1-7DE1588DB41B}" type="pres">
      <dgm:prSet presAssocID="{E484AC7F-7C90-4384-8BCA-378FA369AAFE}" presName="connSite" presStyleLbl="node1" presStyleIdx="0" presStyleCnt="5"/>
      <dgm:spPr/>
    </dgm:pt>
    <dgm:pt modelId="{3978BEB1-7E75-43D5-B457-EFDF04DBE24E}" type="pres">
      <dgm:prSet presAssocID="{E484AC7F-7C90-4384-8BCA-378FA369AAFE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4011CD5-0D80-41D9-A1D0-D765A391AAA1}" type="pres">
      <dgm:prSet presAssocID="{D41F46E4-54C2-40B7-9D9B-3CEBFA1F8F24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9CA6BFB6-5575-4ED7-A0EF-34D0B08AF993}" type="pres">
      <dgm:prSet presAssocID="{BE1900AA-2169-4094-949E-FB3077BF4B04}" presName="node" presStyleCnt="0"/>
      <dgm:spPr/>
    </dgm:pt>
    <dgm:pt modelId="{CCC1F861-457B-4195-B614-B2E79B12DBEC}" type="pres">
      <dgm:prSet presAssocID="{BE1900AA-2169-4094-949E-FB3077BF4B04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F8D42D-B95E-4C31-89EC-B6E5758B848B}" type="pres">
      <dgm:prSet presAssocID="{BE1900AA-2169-4094-949E-FB3077BF4B04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8DCFB7D-D699-46E4-AA18-75A9DD91DB95}" type="pres">
      <dgm:prSet presAssocID="{15B639C9-C7D3-4D52-9C1C-1B6AF899BD8B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2DE878A7-EEA3-442F-9306-2FDA8BD85022}" type="pres">
      <dgm:prSet presAssocID="{58BD8D35-F4FA-42E7-A0D3-E77DC0471D7E}" presName="node" presStyleCnt="0"/>
      <dgm:spPr/>
    </dgm:pt>
    <dgm:pt modelId="{997CAA98-929F-4A26-9B31-F6738B63249C}" type="pres">
      <dgm:prSet presAssocID="{58BD8D35-F4FA-42E7-A0D3-E77DC0471D7E}" presName="parentNode" presStyleLbl="node1" presStyleIdx="2" presStyleCnt="5" custLinFactNeighborX="-1358" custLinFactNeighborY="271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4683B7-AAAA-4D05-97AA-805E5081BF0F}" type="pres">
      <dgm:prSet presAssocID="{58BD8D35-F4FA-42E7-A0D3-E77DC0471D7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21DC83-60A0-4520-9C2D-FAE398AB35D5}" type="pres">
      <dgm:prSet presAssocID="{7A0F2EC5-B201-4299-96CD-9ABB2FEE345D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E7D2F515-5160-474D-A984-2E184CCEA164}" type="pres">
      <dgm:prSet presAssocID="{9C9E305E-A531-43BA-8DB4-BBF469B292E9}" presName="node" presStyleCnt="0"/>
      <dgm:spPr/>
    </dgm:pt>
    <dgm:pt modelId="{8A445D4D-9E8B-4FF0-8BB9-3B5A90B22107}" type="pres">
      <dgm:prSet presAssocID="{9C9E305E-A531-43BA-8DB4-BBF469B292E9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CFFC0EA-58A8-4D41-B946-6F4A96646625}" type="pres">
      <dgm:prSet presAssocID="{9C9E305E-A531-43BA-8DB4-BBF469B292E9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C72CF1-7787-4050-B380-77DFE9ECB374}" type="pres">
      <dgm:prSet presAssocID="{52473C3A-DA7F-4DF7-81A0-708357E8EFE1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735DAD9A-48FD-41F1-8357-735B0884A9A4}" type="pres">
      <dgm:prSet presAssocID="{F70DDEB7-FD0B-43A8-88E9-626EEA752447}" presName="node" presStyleCnt="0"/>
      <dgm:spPr/>
    </dgm:pt>
    <dgm:pt modelId="{90C41A43-7488-4906-B4D8-782A4DC1A100}" type="pres">
      <dgm:prSet presAssocID="{F70DDEB7-FD0B-43A8-88E9-626EEA752447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AA725ED-1B11-45CA-B463-DB09EBCCF0FA}" type="pres">
      <dgm:prSet presAssocID="{F70DDEB7-FD0B-43A8-88E9-626EEA752447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0BD5B71-BB00-49D3-BC07-699493210176}" type="presOf" srcId="{9C9E305E-A531-43BA-8DB4-BBF469B292E9}" destId="{8A445D4D-9E8B-4FF0-8BB9-3B5A90B22107}" srcOrd="0" destOrd="0" presId="urn:microsoft.com/office/officeart/2005/8/layout/radial2"/>
    <dgm:cxn modelId="{2FDA2AC4-7F5E-469F-94C6-C771E8907FF7}" type="presOf" srcId="{1280B1E9-2F8E-48E6-A362-668DF1CCAFFC}" destId="{2AA725ED-1B11-45CA-B463-DB09EBCCF0FA}" srcOrd="0" destOrd="0" presId="urn:microsoft.com/office/officeart/2005/8/layout/radial2"/>
    <dgm:cxn modelId="{543FE4ED-C442-4C52-9D0B-78531821735A}" type="presOf" srcId="{AEFFC088-059E-43AD-BB8D-1D61CEA58060}" destId="{6CFFC0EA-58A8-4D41-B946-6F4A96646625}" srcOrd="0" destOrd="0" presId="urn:microsoft.com/office/officeart/2005/8/layout/radial2"/>
    <dgm:cxn modelId="{0A5BCD04-4F77-4A7B-B78A-BCACA9B81CFB}" type="presOf" srcId="{BE1900AA-2169-4094-949E-FB3077BF4B04}" destId="{CCC1F861-457B-4195-B614-B2E79B12DBEC}" srcOrd="0" destOrd="0" presId="urn:microsoft.com/office/officeart/2005/8/layout/radial2"/>
    <dgm:cxn modelId="{37170C7A-2123-482D-9F8E-30EEEAABFAE0}" type="presOf" srcId="{52473C3A-DA7F-4DF7-81A0-708357E8EFE1}" destId="{3FC72CF1-7787-4050-B380-77DFE9ECB374}" srcOrd="0" destOrd="0" presId="urn:microsoft.com/office/officeart/2005/8/layout/radial2"/>
    <dgm:cxn modelId="{E1D9F332-667D-416B-A004-3907455F48C0}" srcId="{BE1900AA-2169-4094-949E-FB3077BF4B04}" destId="{C235D30C-3FE7-42F5-A889-196285C7F987}" srcOrd="0" destOrd="0" parTransId="{117186F5-A717-4DD8-B509-39CCDD633454}" sibTransId="{7A06ADBD-65FA-4FD1-88F2-F8807E71AA74}"/>
    <dgm:cxn modelId="{FDE9A20B-BA00-4F9D-825F-07E03D8839C6}" srcId="{E484AC7F-7C90-4384-8BCA-378FA369AAFE}" destId="{58BD8D35-F4FA-42E7-A0D3-E77DC0471D7E}" srcOrd="1" destOrd="0" parTransId="{15B639C9-C7D3-4D52-9C1C-1B6AF899BD8B}" sibTransId="{B0C2FC77-AF84-4C44-A236-02CE6E357E2B}"/>
    <dgm:cxn modelId="{69C17815-D274-4FDB-AADD-6C7EF21CFED3}" srcId="{9C9E305E-A531-43BA-8DB4-BBF469B292E9}" destId="{AEFFC088-059E-43AD-BB8D-1D61CEA58060}" srcOrd="0" destOrd="0" parTransId="{52771B1E-19CD-4E73-8A05-336B9FBA94E7}" sibTransId="{22FDB6A5-94F0-4B3B-BD07-43A1959777AD}"/>
    <dgm:cxn modelId="{FFA10584-1FB2-4752-BE57-E8300A00EF52}" type="presOf" srcId="{58BD8D35-F4FA-42E7-A0D3-E77DC0471D7E}" destId="{997CAA98-929F-4A26-9B31-F6738B63249C}" srcOrd="0" destOrd="0" presId="urn:microsoft.com/office/officeart/2005/8/layout/radial2"/>
    <dgm:cxn modelId="{C5FEE2AA-78BB-4C07-8054-49E727F7BB02}" srcId="{E484AC7F-7C90-4384-8BCA-378FA369AAFE}" destId="{9C9E305E-A531-43BA-8DB4-BBF469B292E9}" srcOrd="2" destOrd="0" parTransId="{7A0F2EC5-B201-4299-96CD-9ABB2FEE345D}" sibTransId="{81E0AB23-5281-407A-ABA1-0B95C835BFC9}"/>
    <dgm:cxn modelId="{C74FDC3E-72A1-4AF2-85DB-1B4A9B9D1902}" type="presOf" srcId="{E484AC7F-7C90-4384-8BCA-378FA369AAFE}" destId="{EF178C8A-63CB-4772-A10D-F8842CADCB8A}" srcOrd="0" destOrd="0" presId="urn:microsoft.com/office/officeart/2005/8/layout/radial2"/>
    <dgm:cxn modelId="{3D974FED-9D02-4A4E-8AB1-066687D543CF}" type="presOf" srcId="{D41F46E4-54C2-40B7-9D9B-3CEBFA1F8F24}" destId="{04011CD5-0D80-41D9-A1D0-D765A391AAA1}" srcOrd="0" destOrd="0" presId="urn:microsoft.com/office/officeart/2005/8/layout/radial2"/>
    <dgm:cxn modelId="{DC0302BC-5215-4AEC-9102-A91C04C6A800}" type="presOf" srcId="{15B639C9-C7D3-4D52-9C1C-1B6AF899BD8B}" destId="{E8DCFB7D-D699-46E4-AA18-75A9DD91DB95}" srcOrd="0" destOrd="0" presId="urn:microsoft.com/office/officeart/2005/8/layout/radial2"/>
    <dgm:cxn modelId="{74C80902-1F2B-49B8-AF3B-96592F565F3E}" srcId="{58BD8D35-F4FA-42E7-A0D3-E77DC0471D7E}" destId="{027C50CE-CEF3-41E9-8325-66A807440F41}" srcOrd="0" destOrd="0" parTransId="{E80994EA-A4ED-4EE8-AD26-A26361710CE2}" sibTransId="{B49E2096-8EE9-419E-863C-EBBB8F6C2E55}"/>
    <dgm:cxn modelId="{4A200952-BFF7-464E-8F51-07F5805A3CCE}" type="presOf" srcId="{F70DDEB7-FD0B-43A8-88E9-626EEA752447}" destId="{90C41A43-7488-4906-B4D8-782A4DC1A100}" srcOrd="0" destOrd="0" presId="urn:microsoft.com/office/officeart/2005/8/layout/radial2"/>
    <dgm:cxn modelId="{DCBD69D5-FA91-4518-934A-7DEED5EA7710}" srcId="{E484AC7F-7C90-4384-8BCA-378FA369AAFE}" destId="{BE1900AA-2169-4094-949E-FB3077BF4B04}" srcOrd="0" destOrd="0" parTransId="{D41F46E4-54C2-40B7-9D9B-3CEBFA1F8F24}" sibTransId="{E36F7153-63F7-4F2D-BA80-97A70705CA4E}"/>
    <dgm:cxn modelId="{01F8FCF3-F516-472B-9AFB-94AE24F5334C}" srcId="{E484AC7F-7C90-4384-8BCA-378FA369AAFE}" destId="{F70DDEB7-FD0B-43A8-88E9-626EEA752447}" srcOrd="3" destOrd="0" parTransId="{52473C3A-DA7F-4DF7-81A0-708357E8EFE1}" sibTransId="{CED67C24-35B6-4CA2-AF0F-170D889009E9}"/>
    <dgm:cxn modelId="{7EAA4BD4-6C01-4723-985D-6C8F0E770A72}" type="presOf" srcId="{7A0F2EC5-B201-4299-96CD-9ABB2FEE345D}" destId="{3021DC83-60A0-4520-9C2D-FAE398AB35D5}" srcOrd="0" destOrd="0" presId="urn:microsoft.com/office/officeart/2005/8/layout/radial2"/>
    <dgm:cxn modelId="{97F6EE30-BC76-46E7-BA72-455B685A8EF1}" type="presOf" srcId="{C235D30C-3FE7-42F5-A889-196285C7F987}" destId="{F3F8D42D-B95E-4C31-89EC-B6E5758B848B}" srcOrd="0" destOrd="0" presId="urn:microsoft.com/office/officeart/2005/8/layout/radial2"/>
    <dgm:cxn modelId="{499B5077-3080-4286-9D06-6AA67B35D7E2}" srcId="{F70DDEB7-FD0B-43A8-88E9-626EEA752447}" destId="{1280B1E9-2F8E-48E6-A362-668DF1CCAFFC}" srcOrd="0" destOrd="0" parTransId="{2AB88B9A-7C67-47CB-A362-70517430B83A}" sibTransId="{CFECA1EB-D1F1-48F1-96AC-8B11AABB7011}"/>
    <dgm:cxn modelId="{4948715A-3C0A-48E4-88FE-C368F8A82AFE}" type="presOf" srcId="{027C50CE-CEF3-41E9-8325-66A807440F41}" destId="{CA4683B7-AAAA-4D05-97AA-805E5081BF0F}" srcOrd="0" destOrd="0" presId="urn:microsoft.com/office/officeart/2005/8/layout/radial2"/>
    <dgm:cxn modelId="{05B67268-FA8E-4E05-A112-57A3A70DB1BE}" type="presParOf" srcId="{EF178C8A-63CB-4772-A10D-F8842CADCB8A}" destId="{6409203A-DCF1-41D7-95E8-0BEF57D30D76}" srcOrd="0" destOrd="0" presId="urn:microsoft.com/office/officeart/2005/8/layout/radial2"/>
    <dgm:cxn modelId="{DDF08656-10A3-4A86-95AE-B666186F90C4}" type="presParOf" srcId="{6409203A-DCF1-41D7-95E8-0BEF57D30D76}" destId="{7E63033F-54F2-4C97-81F1-327A0EE8F4F6}" srcOrd="0" destOrd="0" presId="urn:microsoft.com/office/officeart/2005/8/layout/radial2"/>
    <dgm:cxn modelId="{6503EB91-E6B0-4367-8FE2-8C49BB497BA2}" type="presParOf" srcId="{7E63033F-54F2-4C97-81F1-327A0EE8F4F6}" destId="{4C57AC9E-FD0E-4B78-A2F1-7DE1588DB41B}" srcOrd="0" destOrd="0" presId="urn:microsoft.com/office/officeart/2005/8/layout/radial2"/>
    <dgm:cxn modelId="{756BBF85-8910-4C31-AD8E-BB52B072D6B2}" type="presParOf" srcId="{7E63033F-54F2-4C97-81F1-327A0EE8F4F6}" destId="{3978BEB1-7E75-43D5-B457-EFDF04DBE24E}" srcOrd="1" destOrd="0" presId="urn:microsoft.com/office/officeart/2005/8/layout/radial2"/>
    <dgm:cxn modelId="{904F5FFB-8211-450D-9105-793E75FAF7B9}" type="presParOf" srcId="{6409203A-DCF1-41D7-95E8-0BEF57D30D76}" destId="{04011CD5-0D80-41D9-A1D0-D765A391AAA1}" srcOrd="1" destOrd="0" presId="urn:microsoft.com/office/officeart/2005/8/layout/radial2"/>
    <dgm:cxn modelId="{55B1C663-2FF7-4C65-8A74-074EF022645D}" type="presParOf" srcId="{6409203A-DCF1-41D7-95E8-0BEF57D30D76}" destId="{9CA6BFB6-5575-4ED7-A0EF-34D0B08AF993}" srcOrd="2" destOrd="0" presId="urn:microsoft.com/office/officeart/2005/8/layout/radial2"/>
    <dgm:cxn modelId="{1A7C006E-71A8-42ED-9320-A1AB4B10EA8F}" type="presParOf" srcId="{9CA6BFB6-5575-4ED7-A0EF-34D0B08AF993}" destId="{CCC1F861-457B-4195-B614-B2E79B12DBEC}" srcOrd="0" destOrd="0" presId="urn:microsoft.com/office/officeart/2005/8/layout/radial2"/>
    <dgm:cxn modelId="{07D66F4F-5844-4F4D-B933-E1C6F1CE67DE}" type="presParOf" srcId="{9CA6BFB6-5575-4ED7-A0EF-34D0B08AF993}" destId="{F3F8D42D-B95E-4C31-89EC-B6E5758B848B}" srcOrd="1" destOrd="0" presId="urn:microsoft.com/office/officeart/2005/8/layout/radial2"/>
    <dgm:cxn modelId="{702D7E8E-2993-4504-9F9F-3637E30BDB69}" type="presParOf" srcId="{6409203A-DCF1-41D7-95E8-0BEF57D30D76}" destId="{E8DCFB7D-D699-46E4-AA18-75A9DD91DB95}" srcOrd="3" destOrd="0" presId="urn:microsoft.com/office/officeart/2005/8/layout/radial2"/>
    <dgm:cxn modelId="{E7C91E0A-3B93-4B95-98C2-7E0C0F07407F}" type="presParOf" srcId="{6409203A-DCF1-41D7-95E8-0BEF57D30D76}" destId="{2DE878A7-EEA3-442F-9306-2FDA8BD85022}" srcOrd="4" destOrd="0" presId="urn:microsoft.com/office/officeart/2005/8/layout/radial2"/>
    <dgm:cxn modelId="{83761AE4-53F9-4C55-A5CE-413648E8169F}" type="presParOf" srcId="{2DE878A7-EEA3-442F-9306-2FDA8BD85022}" destId="{997CAA98-929F-4A26-9B31-F6738B63249C}" srcOrd="0" destOrd="0" presId="urn:microsoft.com/office/officeart/2005/8/layout/radial2"/>
    <dgm:cxn modelId="{B4E350AE-6996-4F9F-99FE-379F7C2A0981}" type="presParOf" srcId="{2DE878A7-EEA3-442F-9306-2FDA8BD85022}" destId="{CA4683B7-AAAA-4D05-97AA-805E5081BF0F}" srcOrd="1" destOrd="0" presId="urn:microsoft.com/office/officeart/2005/8/layout/radial2"/>
    <dgm:cxn modelId="{B92EA264-E93E-43EB-BFB6-5B1932C1DB49}" type="presParOf" srcId="{6409203A-DCF1-41D7-95E8-0BEF57D30D76}" destId="{3021DC83-60A0-4520-9C2D-FAE398AB35D5}" srcOrd="5" destOrd="0" presId="urn:microsoft.com/office/officeart/2005/8/layout/radial2"/>
    <dgm:cxn modelId="{846CCDD0-F10F-4AD3-BAF4-8925B728FD6E}" type="presParOf" srcId="{6409203A-DCF1-41D7-95E8-0BEF57D30D76}" destId="{E7D2F515-5160-474D-A984-2E184CCEA164}" srcOrd="6" destOrd="0" presId="urn:microsoft.com/office/officeart/2005/8/layout/radial2"/>
    <dgm:cxn modelId="{513F89BD-6A30-4D41-8E2D-A04251E733E8}" type="presParOf" srcId="{E7D2F515-5160-474D-A984-2E184CCEA164}" destId="{8A445D4D-9E8B-4FF0-8BB9-3B5A90B22107}" srcOrd="0" destOrd="0" presId="urn:microsoft.com/office/officeart/2005/8/layout/radial2"/>
    <dgm:cxn modelId="{DAA2AA39-0E74-430E-95B1-D129EA627DC3}" type="presParOf" srcId="{E7D2F515-5160-474D-A984-2E184CCEA164}" destId="{6CFFC0EA-58A8-4D41-B946-6F4A96646625}" srcOrd="1" destOrd="0" presId="urn:microsoft.com/office/officeart/2005/8/layout/radial2"/>
    <dgm:cxn modelId="{0EC39973-AE53-4F00-9C87-C0C1E2F09725}" type="presParOf" srcId="{6409203A-DCF1-41D7-95E8-0BEF57D30D76}" destId="{3FC72CF1-7787-4050-B380-77DFE9ECB374}" srcOrd="7" destOrd="0" presId="urn:microsoft.com/office/officeart/2005/8/layout/radial2"/>
    <dgm:cxn modelId="{77679B9A-CBA8-4D7F-BF32-2E4B117A53B0}" type="presParOf" srcId="{6409203A-DCF1-41D7-95E8-0BEF57D30D76}" destId="{735DAD9A-48FD-41F1-8357-735B0884A9A4}" srcOrd="8" destOrd="0" presId="urn:microsoft.com/office/officeart/2005/8/layout/radial2"/>
    <dgm:cxn modelId="{4C35D59B-07E3-44D1-98A0-79BD56082D77}" type="presParOf" srcId="{735DAD9A-48FD-41F1-8357-735B0884A9A4}" destId="{90C41A43-7488-4906-B4D8-782A4DC1A100}" srcOrd="0" destOrd="0" presId="urn:microsoft.com/office/officeart/2005/8/layout/radial2"/>
    <dgm:cxn modelId="{B35987BF-2802-4A73-8BB3-F494A5336A39}" type="presParOf" srcId="{735DAD9A-48FD-41F1-8357-735B0884A9A4}" destId="{2AA725ED-1B11-45CA-B463-DB09EBCCF0F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C72CF1-7787-4050-B380-77DFE9ECB374}">
      <dsp:nvSpPr>
        <dsp:cNvPr id="0" name=""/>
        <dsp:cNvSpPr/>
      </dsp:nvSpPr>
      <dsp:spPr>
        <a:xfrm rot="3683312">
          <a:off x="1710023" y="3066683"/>
          <a:ext cx="808278" cy="48164"/>
        </a:xfrm>
        <a:custGeom>
          <a:avLst/>
          <a:gdLst/>
          <a:ahLst/>
          <a:cxnLst/>
          <a:rect l="0" t="0" r="0" b="0"/>
          <a:pathLst>
            <a:path>
              <a:moveTo>
                <a:pt x="0" y="24082"/>
              </a:moveTo>
              <a:lnTo>
                <a:pt x="808278" y="2408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21DC83-60A0-4520-9C2D-FAE398AB35D5}">
      <dsp:nvSpPr>
        <dsp:cNvPr id="0" name=""/>
        <dsp:cNvSpPr/>
      </dsp:nvSpPr>
      <dsp:spPr>
        <a:xfrm rot="1312713">
          <a:off x="2154836" y="2483721"/>
          <a:ext cx="577266" cy="48164"/>
        </a:xfrm>
        <a:custGeom>
          <a:avLst/>
          <a:gdLst/>
          <a:ahLst/>
          <a:cxnLst/>
          <a:rect l="0" t="0" r="0" b="0"/>
          <a:pathLst>
            <a:path>
              <a:moveTo>
                <a:pt x="0" y="24082"/>
              </a:moveTo>
              <a:lnTo>
                <a:pt x="577266" y="2408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DCFB7D-D699-46E4-AA18-75A9DD91DB95}">
      <dsp:nvSpPr>
        <dsp:cNvPr id="0" name=""/>
        <dsp:cNvSpPr/>
      </dsp:nvSpPr>
      <dsp:spPr>
        <a:xfrm rot="20327892">
          <a:off x="2156729" y="1832299"/>
          <a:ext cx="558335" cy="48164"/>
        </a:xfrm>
        <a:custGeom>
          <a:avLst/>
          <a:gdLst/>
          <a:ahLst/>
          <a:cxnLst/>
          <a:rect l="0" t="0" r="0" b="0"/>
          <a:pathLst>
            <a:path>
              <a:moveTo>
                <a:pt x="0" y="24082"/>
              </a:moveTo>
              <a:lnTo>
                <a:pt x="558335" y="2408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011CD5-0D80-41D9-A1D0-D765A391AAA1}">
      <dsp:nvSpPr>
        <dsp:cNvPr id="0" name=""/>
        <dsp:cNvSpPr/>
      </dsp:nvSpPr>
      <dsp:spPr>
        <a:xfrm rot="17916688">
          <a:off x="1710023" y="1235084"/>
          <a:ext cx="808278" cy="48164"/>
        </a:xfrm>
        <a:custGeom>
          <a:avLst/>
          <a:gdLst/>
          <a:ahLst/>
          <a:cxnLst/>
          <a:rect l="0" t="0" r="0" b="0"/>
          <a:pathLst>
            <a:path>
              <a:moveTo>
                <a:pt x="0" y="24082"/>
              </a:moveTo>
              <a:lnTo>
                <a:pt x="808278" y="2408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78BEB1-7E75-43D5-B457-EFDF04DBE24E}">
      <dsp:nvSpPr>
        <dsp:cNvPr id="0" name=""/>
        <dsp:cNvSpPr/>
      </dsp:nvSpPr>
      <dsp:spPr>
        <a:xfrm>
          <a:off x="813170" y="1373521"/>
          <a:ext cx="1602888" cy="1602888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C1F861-457B-4195-B614-B2E79B12DBEC}">
      <dsp:nvSpPr>
        <dsp:cNvPr id="0" name=""/>
        <dsp:cNvSpPr/>
      </dsp:nvSpPr>
      <dsp:spPr>
        <a:xfrm>
          <a:off x="2057096" y="1364"/>
          <a:ext cx="961733" cy="961733"/>
        </a:xfrm>
        <a:prstGeom prst="ellipse">
          <a:avLst/>
        </a:prstGeom>
        <a:solidFill>
          <a:srgbClr val="9999F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</a:t>
          </a:r>
          <a:endParaRPr lang="zh-TW" sz="32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197939" y="142207"/>
        <a:ext cx="680047" cy="680047"/>
      </dsp:txXfrm>
    </dsp:sp>
    <dsp:sp modelId="{F3F8D42D-B95E-4C31-89EC-B6E5758B848B}">
      <dsp:nvSpPr>
        <dsp:cNvPr id="0" name=""/>
        <dsp:cNvSpPr/>
      </dsp:nvSpPr>
      <dsp:spPr>
        <a:xfrm>
          <a:off x="3115003" y="1364"/>
          <a:ext cx="1442599" cy="961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巡檢容器</a:t>
          </a:r>
          <a:endParaRPr lang="zh-TW" sz="24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115003" y="1364"/>
        <a:ext cx="1442599" cy="961733"/>
      </dsp:txXfrm>
    </dsp:sp>
    <dsp:sp modelId="{997CAA98-929F-4A26-9B31-F6738B63249C}">
      <dsp:nvSpPr>
        <dsp:cNvPr id="0" name=""/>
        <dsp:cNvSpPr/>
      </dsp:nvSpPr>
      <dsp:spPr>
        <a:xfrm>
          <a:off x="2663620" y="1100645"/>
          <a:ext cx="961733" cy="961733"/>
        </a:xfrm>
        <a:prstGeom prst="ellipse">
          <a:avLst/>
        </a:prstGeom>
        <a:solidFill>
          <a:srgbClr val="FF99CC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</a:t>
          </a:r>
          <a:endParaRPr lang="zh-TW" sz="32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804463" y="1241488"/>
        <a:ext cx="680047" cy="680047"/>
      </dsp:txXfrm>
    </dsp:sp>
    <dsp:sp modelId="{CA4683B7-AAAA-4D05-97AA-805E5081BF0F}">
      <dsp:nvSpPr>
        <dsp:cNvPr id="0" name=""/>
        <dsp:cNvSpPr/>
      </dsp:nvSpPr>
      <dsp:spPr>
        <a:xfrm>
          <a:off x="3721526" y="1100645"/>
          <a:ext cx="1442599" cy="961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倒掉積水</a:t>
          </a:r>
          <a:endParaRPr lang="zh-TW" sz="24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721526" y="1100645"/>
        <a:ext cx="1442599" cy="961733"/>
      </dsp:txXfrm>
    </dsp:sp>
    <dsp:sp modelId="{8A445D4D-9E8B-4FF0-8BB9-3B5A90B22107}">
      <dsp:nvSpPr>
        <dsp:cNvPr id="0" name=""/>
        <dsp:cNvSpPr/>
      </dsp:nvSpPr>
      <dsp:spPr>
        <a:xfrm>
          <a:off x="2676680" y="2313683"/>
          <a:ext cx="961733" cy="961733"/>
        </a:xfrm>
        <a:prstGeom prst="ellipse">
          <a:avLst/>
        </a:prstGeom>
        <a:solidFill>
          <a:srgbClr val="37CFC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</a:t>
          </a:r>
          <a:endParaRPr lang="zh-TW" sz="3200" kern="120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817523" y="2454526"/>
        <a:ext cx="680047" cy="680047"/>
      </dsp:txXfrm>
    </dsp:sp>
    <dsp:sp modelId="{6CFFC0EA-58A8-4D41-B946-6F4A96646625}">
      <dsp:nvSpPr>
        <dsp:cNvPr id="0" name=""/>
        <dsp:cNvSpPr/>
      </dsp:nvSpPr>
      <dsp:spPr>
        <a:xfrm>
          <a:off x="3734587" y="2313683"/>
          <a:ext cx="1442599" cy="961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清潔容器</a:t>
          </a:r>
          <a:endParaRPr lang="zh-TW" sz="24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734587" y="2313683"/>
        <a:ext cx="1442599" cy="961733"/>
      </dsp:txXfrm>
    </dsp:sp>
    <dsp:sp modelId="{90C41A43-7488-4906-B4D8-782A4DC1A100}">
      <dsp:nvSpPr>
        <dsp:cNvPr id="0" name=""/>
        <dsp:cNvSpPr/>
      </dsp:nvSpPr>
      <dsp:spPr>
        <a:xfrm>
          <a:off x="2057096" y="3386834"/>
          <a:ext cx="961733" cy="961733"/>
        </a:xfrm>
        <a:prstGeom prst="ellipse">
          <a:avLst/>
        </a:prstGeom>
        <a:solidFill>
          <a:srgbClr val="FF66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200" kern="120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</a:t>
          </a:r>
          <a:endParaRPr lang="zh-TW" sz="3200" kern="120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2197939" y="3527677"/>
        <a:ext cx="680047" cy="680047"/>
      </dsp:txXfrm>
    </dsp:sp>
    <dsp:sp modelId="{2AA725ED-1B11-45CA-B463-DB09EBCCF0FA}">
      <dsp:nvSpPr>
        <dsp:cNvPr id="0" name=""/>
        <dsp:cNvSpPr/>
      </dsp:nvSpPr>
      <dsp:spPr>
        <a:xfrm>
          <a:off x="3115003" y="3386834"/>
          <a:ext cx="1442599" cy="9617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400" kern="1200" dirty="0" smtClean="0">
              <a:latin typeface="清松手寫體1" panose="00000500000000000000" pitchFamily="2" charset="-120"/>
              <a:ea typeface="清松手寫體1" panose="00000500000000000000" pitchFamily="2" charset="-120"/>
            </a:rPr>
            <a:t>刷除蟲卵</a:t>
          </a:r>
          <a:endParaRPr lang="zh-TW" sz="2400" kern="1200" dirty="0">
            <a:latin typeface="清松手寫體1" panose="00000500000000000000" pitchFamily="2" charset="-120"/>
            <a:ea typeface="清松手寫體1" panose="00000500000000000000" pitchFamily="2" charset="-120"/>
          </a:endParaRPr>
        </a:p>
      </dsp:txBody>
      <dsp:txXfrm>
        <a:off x="3115003" y="3386834"/>
        <a:ext cx="1442599" cy="9617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621126" y="2955444"/>
            <a:ext cx="3682377" cy="3612620"/>
          </a:xfrm>
          <a:prstGeom prst="noSmoking">
            <a:avLst>
              <a:gd name="adj" fmla="val 9036"/>
            </a:avLst>
          </a:prstGeom>
          <a:solidFill>
            <a:srgbClr val="FF6699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rgbClr val="FF33CC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205" b="97795" l="2575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9726" y="4551903"/>
            <a:ext cx="1714003" cy="1417914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205" b="97795" l="2575" r="9592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02260" y="3079786"/>
            <a:ext cx="2112703" cy="1747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971888250"/>
              </p:ext>
            </p:extLst>
          </p:nvPr>
        </p:nvGraphicFramePr>
        <p:xfrm>
          <a:off x="1655421" y="1541417"/>
          <a:ext cx="5990357" cy="43499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470121" y="4937761"/>
            <a:ext cx="2351314" cy="1153986"/>
          </a:xfrm>
          <a:prstGeom prst="rightArrow">
            <a:avLst/>
          </a:prstGeom>
          <a:solidFill>
            <a:srgbClr val="FF99CC"/>
          </a:solidFill>
          <a:ln w="28575">
            <a:solidFill>
              <a:srgbClr val="3399FF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>
                <a:solidFill>
                  <a:srgbClr val="3399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653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清松手寫體1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39</cp:revision>
  <dcterms:created xsi:type="dcterms:W3CDTF">2017-11-07T04:44:24Z</dcterms:created>
  <dcterms:modified xsi:type="dcterms:W3CDTF">2019-10-16T02:13:51Z</dcterms:modified>
</cp:coreProperties>
</file>