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9382C7-FC6B-48A0-9484-1C40BB7361A6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9A391C8-06FD-4648-8594-6BC0282D0042}">
      <dgm:prSet/>
      <dgm:spPr/>
      <dgm:t>
        <a:bodyPr/>
        <a:lstStyle/>
        <a:p>
          <a:pPr rtl="0"/>
          <a:r>
            <a:rPr lang="zh-TW" smtClean="0">
              <a:solidFill>
                <a:schemeClr val="tx1"/>
              </a:solidFill>
            </a:rPr>
            <a:t>巡</a:t>
          </a:r>
          <a:endParaRPr lang="zh-TW">
            <a:solidFill>
              <a:schemeClr val="tx1"/>
            </a:solidFill>
          </a:endParaRPr>
        </a:p>
      </dgm:t>
    </dgm:pt>
    <dgm:pt modelId="{109CEE27-421E-442A-9669-E2FB912AE69D}" type="parTrans" cxnId="{C7E5FA6E-2E0E-47AB-BAE1-AE01CB08FD30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1663FBB2-A45E-4B72-90B8-AA81D22AFC35}" type="sibTrans" cxnId="{C7E5FA6E-2E0E-47AB-BAE1-AE01CB08FD30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D4D172C7-CD96-4DAB-A8DB-93214E6FB10F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</a:rPr>
            <a:t>巡檢容器</a:t>
          </a:r>
          <a:endParaRPr lang="zh-TW" dirty="0">
            <a:solidFill>
              <a:schemeClr val="tx1"/>
            </a:solidFill>
          </a:endParaRPr>
        </a:p>
      </dgm:t>
    </dgm:pt>
    <dgm:pt modelId="{D60E5956-5B76-4507-8FE3-2BEEC1F75EE5}" type="parTrans" cxnId="{2194CBAA-9468-4586-8AA2-06507E0D8110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CC98EF5C-4FF7-403E-A58D-49AAE5B07E68}" type="sibTrans" cxnId="{2194CBAA-9468-4586-8AA2-06507E0D8110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4A2566F7-46B2-4B64-86E9-EA295672C5D2}">
      <dgm:prSet/>
      <dgm:spPr/>
      <dgm:t>
        <a:bodyPr/>
        <a:lstStyle/>
        <a:p>
          <a:pPr rtl="0"/>
          <a:r>
            <a:rPr lang="zh-TW" smtClean="0">
              <a:solidFill>
                <a:schemeClr val="tx1"/>
              </a:solidFill>
            </a:rPr>
            <a:t>倒</a:t>
          </a:r>
          <a:endParaRPr lang="zh-TW">
            <a:solidFill>
              <a:schemeClr val="tx1"/>
            </a:solidFill>
          </a:endParaRPr>
        </a:p>
      </dgm:t>
    </dgm:pt>
    <dgm:pt modelId="{095DB911-752E-48C1-9979-FDD7D54F63CB}" type="parTrans" cxnId="{6D4F2A59-0834-45F8-88AB-4D646C619E4C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6331AFD1-4B3B-4C56-969B-3D317A4C7503}" type="sibTrans" cxnId="{6D4F2A59-0834-45F8-88AB-4D646C619E4C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9ED2CB7B-9807-412C-9D33-26FDFD721A28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</a:rPr>
            <a:t>倒掉積水</a:t>
          </a:r>
          <a:endParaRPr lang="zh-TW" dirty="0">
            <a:solidFill>
              <a:schemeClr val="tx1"/>
            </a:solidFill>
          </a:endParaRPr>
        </a:p>
      </dgm:t>
    </dgm:pt>
    <dgm:pt modelId="{948A6E72-B827-459E-8FE8-787FDD74C50A}" type="parTrans" cxnId="{CBBDA60A-6F44-483C-B9DD-404AF3B34C44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A72F63E2-B4DF-47B5-83DB-6A7F544FDA3B}" type="sibTrans" cxnId="{CBBDA60A-6F44-483C-B9DD-404AF3B34C44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9FD1FFD4-197C-4B84-9D24-F1BC711A385B}">
      <dgm:prSet/>
      <dgm:spPr/>
      <dgm:t>
        <a:bodyPr/>
        <a:lstStyle/>
        <a:p>
          <a:pPr rtl="0"/>
          <a:r>
            <a:rPr lang="zh-TW" smtClean="0">
              <a:solidFill>
                <a:schemeClr val="tx1"/>
              </a:solidFill>
            </a:rPr>
            <a:t>清</a:t>
          </a:r>
          <a:endParaRPr lang="zh-TW">
            <a:solidFill>
              <a:schemeClr val="tx1"/>
            </a:solidFill>
          </a:endParaRPr>
        </a:p>
      </dgm:t>
    </dgm:pt>
    <dgm:pt modelId="{D72A3308-9958-4291-99A2-D0D7BE8D979C}" type="parTrans" cxnId="{8E5253D3-6F34-41FB-8B54-30A05980883B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199EE1C9-3249-4763-AE5A-B43F7DD2B433}" type="sibTrans" cxnId="{8E5253D3-6F34-41FB-8B54-30A05980883B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2EB257F9-78D2-4180-8EA0-CCF95ACD1487}">
      <dgm:prSet/>
      <dgm:spPr/>
      <dgm:t>
        <a:bodyPr/>
        <a:lstStyle/>
        <a:p>
          <a:pPr rtl="0"/>
          <a:r>
            <a:rPr lang="zh-TW" smtClean="0">
              <a:solidFill>
                <a:schemeClr val="tx1"/>
              </a:solidFill>
            </a:rPr>
            <a:t>清潔容器</a:t>
          </a:r>
          <a:endParaRPr lang="zh-TW">
            <a:solidFill>
              <a:schemeClr val="tx1"/>
            </a:solidFill>
          </a:endParaRPr>
        </a:p>
      </dgm:t>
    </dgm:pt>
    <dgm:pt modelId="{B88D1284-6D38-436F-9198-BB0DD3CC0CF6}" type="parTrans" cxnId="{C1CA823A-C454-4D43-9DF6-AB3CD18283CF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0E7EF327-94FE-408A-8E11-A85F497C31FD}" type="sibTrans" cxnId="{C1CA823A-C454-4D43-9DF6-AB3CD18283CF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8FB4471C-A0EC-48C9-BC78-3C4AD13D8E15}">
      <dgm:prSet/>
      <dgm:spPr/>
      <dgm:t>
        <a:bodyPr/>
        <a:lstStyle/>
        <a:p>
          <a:pPr rtl="0"/>
          <a:r>
            <a:rPr lang="zh-TW" smtClean="0">
              <a:solidFill>
                <a:schemeClr val="tx1"/>
              </a:solidFill>
            </a:rPr>
            <a:t>刷</a:t>
          </a:r>
          <a:endParaRPr lang="zh-TW">
            <a:solidFill>
              <a:schemeClr val="tx1"/>
            </a:solidFill>
          </a:endParaRPr>
        </a:p>
      </dgm:t>
    </dgm:pt>
    <dgm:pt modelId="{10D753C0-2067-44B4-8EFE-D42B6820756C}" type="parTrans" cxnId="{FEDDDE4B-2920-4C36-8E92-F9FBE8811139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4150D853-7A2A-44F9-957E-8FEDA82FEA31}" type="sibTrans" cxnId="{FEDDDE4B-2920-4C36-8E92-F9FBE8811139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243D6C27-C8F7-41AA-98AA-E9B5B8F5D41E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</a:rPr>
            <a:t>刷除蟲卵</a:t>
          </a:r>
          <a:endParaRPr lang="zh-TW" dirty="0">
            <a:solidFill>
              <a:schemeClr val="tx1"/>
            </a:solidFill>
          </a:endParaRPr>
        </a:p>
      </dgm:t>
    </dgm:pt>
    <dgm:pt modelId="{E2E752D0-102F-44EF-9221-CD9220F42CB8}" type="parTrans" cxnId="{47D963CD-CF95-4266-ACBD-42E879D15E98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533EAC17-A665-4FF1-8B1C-AC4DA84A8C15}" type="sibTrans" cxnId="{47D963CD-CF95-4266-ACBD-42E879D15E98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DF7E6267-0D96-46D6-AA02-48909D7FC788}" type="pres">
      <dgm:prSet presAssocID="{269382C7-FC6B-48A0-9484-1C40BB7361A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FEA6AC2-B615-42E3-84BB-1AD48ECCE50E}" type="pres">
      <dgm:prSet presAssocID="{D9A391C8-06FD-4648-8594-6BC0282D0042}" presName="node" presStyleLbl="node1" presStyleIdx="0" presStyleCnt="8" custRadScaleRad="99250" custRadScaleInc="193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6681C88-6915-41A0-BA61-6BF4E2CD8CFC}" type="pres">
      <dgm:prSet presAssocID="{1663FBB2-A45E-4B72-90B8-AA81D22AFC35}" presName="sibTrans" presStyleLbl="sibTrans2D1" presStyleIdx="0" presStyleCnt="8"/>
      <dgm:spPr/>
      <dgm:t>
        <a:bodyPr/>
        <a:lstStyle/>
        <a:p>
          <a:endParaRPr lang="zh-TW" altLang="en-US"/>
        </a:p>
      </dgm:t>
    </dgm:pt>
    <dgm:pt modelId="{CD49ACD9-8F5E-47D0-AB28-DF36BFB669D0}" type="pres">
      <dgm:prSet presAssocID="{1663FBB2-A45E-4B72-90B8-AA81D22AFC35}" presName="connectorText" presStyleLbl="sibTrans2D1" presStyleIdx="0" presStyleCnt="8"/>
      <dgm:spPr/>
      <dgm:t>
        <a:bodyPr/>
        <a:lstStyle/>
        <a:p>
          <a:endParaRPr lang="zh-TW" altLang="en-US"/>
        </a:p>
      </dgm:t>
    </dgm:pt>
    <dgm:pt modelId="{6EDF01C1-DDC1-4B55-8553-9ABEBCC1C153}" type="pres">
      <dgm:prSet presAssocID="{D4D172C7-CD96-4DAB-A8DB-93214E6FB10F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985BFE-FD8A-4A65-920B-7339B8890020}" type="pres">
      <dgm:prSet presAssocID="{CC98EF5C-4FF7-403E-A58D-49AAE5B07E68}" presName="sibTrans" presStyleLbl="sibTrans2D1" presStyleIdx="1" presStyleCnt="8"/>
      <dgm:spPr/>
      <dgm:t>
        <a:bodyPr/>
        <a:lstStyle/>
        <a:p>
          <a:endParaRPr lang="zh-TW" altLang="en-US"/>
        </a:p>
      </dgm:t>
    </dgm:pt>
    <dgm:pt modelId="{9974F24E-CFBF-432A-8F37-3F85852B0B5A}" type="pres">
      <dgm:prSet presAssocID="{CC98EF5C-4FF7-403E-A58D-49AAE5B07E68}" presName="connectorText" presStyleLbl="sibTrans2D1" presStyleIdx="1" presStyleCnt="8"/>
      <dgm:spPr/>
      <dgm:t>
        <a:bodyPr/>
        <a:lstStyle/>
        <a:p>
          <a:endParaRPr lang="zh-TW" altLang="en-US"/>
        </a:p>
      </dgm:t>
    </dgm:pt>
    <dgm:pt modelId="{EA56BBDC-43C0-4A7C-9AD6-07E14505DD1A}" type="pres">
      <dgm:prSet presAssocID="{4A2566F7-46B2-4B64-86E9-EA295672C5D2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AFE1F6-B6FA-4E4E-905E-A34DF98F951A}" type="pres">
      <dgm:prSet presAssocID="{6331AFD1-4B3B-4C56-969B-3D317A4C7503}" presName="sibTrans" presStyleLbl="sibTrans2D1" presStyleIdx="2" presStyleCnt="8"/>
      <dgm:spPr/>
      <dgm:t>
        <a:bodyPr/>
        <a:lstStyle/>
        <a:p>
          <a:endParaRPr lang="zh-TW" altLang="en-US"/>
        </a:p>
      </dgm:t>
    </dgm:pt>
    <dgm:pt modelId="{BB7636AD-5664-4BD3-A6DE-EC00E917B1E8}" type="pres">
      <dgm:prSet presAssocID="{6331AFD1-4B3B-4C56-969B-3D317A4C7503}" presName="connectorText" presStyleLbl="sibTrans2D1" presStyleIdx="2" presStyleCnt="8"/>
      <dgm:spPr/>
      <dgm:t>
        <a:bodyPr/>
        <a:lstStyle/>
        <a:p>
          <a:endParaRPr lang="zh-TW" altLang="en-US"/>
        </a:p>
      </dgm:t>
    </dgm:pt>
    <dgm:pt modelId="{96D3E9F9-2BD5-4225-924E-B4741681F16E}" type="pres">
      <dgm:prSet presAssocID="{9ED2CB7B-9807-412C-9D33-26FDFD721A28}" presName="node" presStyleLbl="node1" presStyleIdx="3" presStyleCnt="8" custRadScaleRad="110213" custRadScaleInc="-1106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90D27C-ED38-4F4E-8715-A372B324BAD3}" type="pres">
      <dgm:prSet presAssocID="{A72F63E2-B4DF-47B5-83DB-6A7F544FDA3B}" presName="sibTrans" presStyleLbl="sibTrans2D1" presStyleIdx="3" presStyleCnt="8"/>
      <dgm:spPr/>
      <dgm:t>
        <a:bodyPr/>
        <a:lstStyle/>
        <a:p>
          <a:endParaRPr lang="zh-TW" altLang="en-US"/>
        </a:p>
      </dgm:t>
    </dgm:pt>
    <dgm:pt modelId="{C177FB35-C6CE-4021-A8FA-35800B9340AC}" type="pres">
      <dgm:prSet presAssocID="{A72F63E2-B4DF-47B5-83DB-6A7F544FDA3B}" presName="connectorText" presStyleLbl="sibTrans2D1" presStyleIdx="3" presStyleCnt="8"/>
      <dgm:spPr/>
      <dgm:t>
        <a:bodyPr/>
        <a:lstStyle/>
        <a:p>
          <a:endParaRPr lang="zh-TW" altLang="en-US"/>
        </a:p>
      </dgm:t>
    </dgm:pt>
    <dgm:pt modelId="{7784A804-D048-4013-AE7D-D50734822EC2}" type="pres">
      <dgm:prSet presAssocID="{9FD1FFD4-197C-4B84-9D24-F1BC711A385B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410A0E4-2307-49ED-B725-D4BE4CF84FDC}" type="pres">
      <dgm:prSet presAssocID="{199EE1C9-3249-4763-AE5A-B43F7DD2B433}" presName="sibTrans" presStyleLbl="sibTrans2D1" presStyleIdx="4" presStyleCnt="8"/>
      <dgm:spPr/>
      <dgm:t>
        <a:bodyPr/>
        <a:lstStyle/>
        <a:p>
          <a:endParaRPr lang="zh-TW" altLang="en-US"/>
        </a:p>
      </dgm:t>
    </dgm:pt>
    <dgm:pt modelId="{E67D0484-B897-4EE6-B7E6-690F7525E78E}" type="pres">
      <dgm:prSet presAssocID="{199EE1C9-3249-4763-AE5A-B43F7DD2B433}" presName="connectorText" presStyleLbl="sibTrans2D1" presStyleIdx="4" presStyleCnt="8"/>
      <dgm:spPr/>
      <dgm:t>
        <a:bodyPr/>
        <a:lstStyle/>
        <a:p>
          <a:endParaRPr lang="zh-TW" altLang="en-US"/>
        </a:p>
      </dgm:t>
    </dgm:pt>
    <dgm:pt modelId="{E0CF6F2C-92FE-4140-BA75-D9856C277FFE}" type="pres">
      <dgm:prSet presAssocID="{2EB257F9-78D2-4180-8EA0-CCF95ACD1487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C84431-D3A4-46D7-A7D6-46B9DB7921E4}" type="pres">
      <dgm:prSet presAssocID="{0E7EF327-94FE-408A-8E11-A85F497C31FD}" presName="sibTrans" presStyleLbl="sibTrans2D1" presStyleIdx="5" presStyleCnt="8"/>
      <dgm:spPr/>
      <dgm:t>
        <a:bodyPr/>
        <a:lstStyle/>
        <a:p>
          <a:endParaRPr lang="zh-TW" altLang="en-US"/>
        </a:p>
      </dgm:t>
    </dgm:pt>
    <dgm:pt modelId="{CBABCB4D-C335-4A48-AA61-6B08B66A3C43}" type="pres">
      <dgm:prSet presAssocID="{0E7EF327-94FE-408A-8E11-A85F497C31FD}" presName="connectorText" presStyleLbl="sibTrans2D1" presStyleIdx="5" presStyleCnt="8"/>
      <dgm:spPr/>
      <dgm:t>
        <a:bodyPr/>
        <a:lstStyle/>
        <a:p>
          <a:endParaRPr lang="zh-TW" altLang="en-US"/>
        </a:p>
      </dgm:t>
    </dgm:pt>
    <dgm:pt modelId="{17426289-EE36-4FEE-A74C-3FDE235649FA}" type="pres">
      <dgm:prSet presAssocID="{8FB4471C-A0EC-48C9-BC78-3C4AD13D8E15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B1BCFF-DF33-4940-8B29-66334479BF58}" type="pres">
      <dgm:prSet presAssocID="{4150D853-7A2A-44F9-957E-8FEDA82FEA31}" presName="sibTrans" presStyleLbl="sibTrans2D1" presStyleIdx="6" presStyleCnt="8"/>
      <dgm:spPr/>
      <dgm:t>
        <a:bodyPr/>
        <a:lstStyle/>
        <a:p>
          <a:endParaRPr lang="zh-TW" altLang="en-US"/>
        </a:p>
      </dgm:t>
    </dgm:pt>
    <dgm:pt modelId="{3FFD80BC-9239-4353-9279-10A2858C84D0}" type="pres">
      <dgm:prSet presAssocID="{4150D853-7A2A-44F9-957E-8FEDA82FEA31}" presName="connectorText" presStyleLbl="sibTrans2D1" presStyleIdx="6" presStyleCnt="8"/>
      <dgm:spPr/>
      <dgm:t>
        <a:bodyPr/>
        <a:lstStyle/>
        <a:p>
          <a:endParaRPr lang="zh-TW" altLang="en-US"/>
        </a:p>
      </dgm:t>
    </dgm:pt>
    <dgm:pt modelId="{C770A336-1DDE-40F3-9A73-0D09B927618B}" type="pres">
      <dgm:prSet presAssocID="{243D6C27-C8F7-41AA-98AA-E9B5B8F5D41E}" presName="node" presStyleLbl="node1" presStyleIdx="7" presStyleCnt="8" custRadScaleRad="98417" custRadScaleInc="-413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3A9944-072C-46DC-A2F8-4AE9C57E3042}" type="pres">
      <dgm:prSet presAssocID="{533EAC17-A665-4FF1-8B1C-AC4DA84A8C15}" presName="sibTrans" presStyleLbl="sibTrans2D1" presStyleIdx="7" presStyleCnt="8"/>
      <dgm:spPr/>
      <dgm:t>
        <a:bodyPr/>
        <a:lstStyle/>
        <a:p>
          <a:endParaRPr lang="zh-TW" altLang="en-US"/>
        </a:p>
      </dgm:t>
    </dgm:pt>
    <dgm:pt modelId="{EEFEDD64-BBFA-47D7-B8B2-CA517C4D8B57}" type="pres">
      <dgm:prSet presAssocID="{533EAC17-A665-4FF1-8B1C-AC4DA84A8C15}" presName="connectorText" presStyleLbl="sibTrans2D1" presStyleIdx="7" presStyleCnt="8"/>
      <dgm:spPr/>
      <dgm:t>
        <a:bodyPr/>
        <a:lstStyle/>
        <a:p>
          <a:endParaRPr lang="zh-TW" altLang="en-US"/>
        </a:p>
      </dgm:t>
    </dgm:pt>
  </dgm:ptLst>
  <dgm:cxnLst>
    <dgm:cxn modelId="{47D963CD-CF95-4266-ACBD-42E879D15E98}" srcId="{269382C7-FC6B-48A0-9484-1C40BB7361A6}" destId="{243D6C27-C8F7-41AA-98AA-E9B5B8F5D41E}" srcOrd="7" destOrd="0" parTransId="{E2E752D0-102F-44EF-9221-CD9220F42CB8}" sibTransId="{533EAC17-A665-4FF1-8B1C-AC4DA84A8C15}"/>
    <dgm:cxn modelId="{6D4F2A59-0834-45F8-88AB-4D646C619E4C}" srcId="{269382C7-FC6B-48A0-9484-1C40BB7361A6}" destId="{4A2566F7-46B2-4B64-86E9-EA295672C5D2}" srcOrd="2" destOrd="0" parTransId="{095DB911-752E-48C1-9979-FDD7D54F63CB}" sibTransId="{6331AFD1-4B3B-4C56-969B-3D317A4C7503}"/>
    <dgm:cxn modelId="{3F67FD51-4554-4275-A2A4-E913BE10508F}" type="presOf" srcId="{9FD1FFD4-197C-4B84-9D24-F1BC711A385B}" destId="{7784A804-D048-4013-AE7D-D50734822EC2}" srcOrd="0" destOrd="0" presId="urn:microsoft.com/office/officeart/2005/8/layout/cycle2"/>
    <dgm:cxn modelId="{C7E5FA6E-2E0E-47AB-BAE1-AE01CB08FD30}" srcId="{269382C7-FC6B-48A0-9484-1C40BB7361A6}" destId="{D9A391C8-06FD-4648-8594-6BC0282D0042}" srcOrd="0" destOrd="0" parTransId="{109CEE27-421E-442A-9669-E2FB912AE69D}" sibTransId="{1663FBB2-A45E-4B72-90B8-AA81D22AFC35}"/>
    <dgm:cxn modelId="{DFE559AF-76A6-4464-A192-14F617ABD9F7}" type="presOf" srcId="{0E7EF327-94FE-408A-8E11-A85F497C31FD}" destId="{CBABCB4D-C335-4A48-AA61-6B08B66A3C43}" srcOrd="1" destOrd="0" presId="urn:microsoft.com/office/officeart/2005/8/layout/cycle2"/>
    <dgm:cxn modelId="{861B7E5D-4757-4E6C-B650-FF07172860F3}" type="presOf" srcId="{199EE1C9-3249-4763-AE5A-B43F7DD2B433}" destId="{E67D0484-B897-4EE6-B7E6-690F7525E78E}" srcOrd="1" destOrd="0" presId="urn:microsoft.com/office/officeart/2005/8/layout/cycle2"/>
    <dgm:cxn modelId="{97667037-1C87-42E5-9DA4-CFC35B261789}" type="presOf" srcId="{6331AFD1-4B3B-4C56-969B-3D317A4C7503}" destId="{BB7636AD-5664-4BD3-A6DE-EC00E917B1E8}" srcOrd="1" destOrd="0" presId="urn:microsoft.com/office/officeart/2005/8/layout/cycle2"/>
    <dgm:cxn modelId="{876B51F5-AC09-4B64-A338-E33A87191635}" type="presOf" srcId="{4A2566F7-46B2-4B64-86E9-EA295672C5D2}" destId="{EA56BBDC-43C0-4A7C-9AD6-07E14505DD1A}" srcOrd="0" destOrd="0" presId="urn:microsoft.com/office/officeart/2005/8/layout/cycle2"/>
    <dgm:cxn modelId="{60FCC2C5-6EBE-4B59-99EF-9F5068F08267}" type="presOf" srcId="{CC98EF5C-4FF7-403E-A58D-49AAE5B07E68}" destId="{A8985BFE-FD8A-4A65-920B-7339B8890020}" srcOrd="0" destOrd="0" presId="urn:microsoft.com/office/officeart/2005/8/layout/cycle2"/>
    <dgm:cxn modelId="{FEDDDE4B-2920-4C36-8E92-F9FBE8811139}" srcId="{269382C7-FC6B-48A0-9484-1C40BB7361A6}" destId="{8FB4471C-A0EC-48C9-BC78-3C4AD13D8E15}" srcOrd="6" destOrd="0" parTransId="{10D753C0-2067-44B4-8EFE-D42B6820756C}" sibTransId="{4150D853-7A2A-44F9-957E-8FEDA82FEA31}"/>
    <dgm:cxn modelId="{CE3C5095-7FAF-43FD-A3AD-133ED203EF89}" type="presOf" srcId="{243D6C27-C8F7-41AA-98AA-E9B5B8F5D41E}" destId="{C770A336-1DDE-40F3-9A73-0D09B927618B}" srcOrd="0" destOrd="0" presId="urn:microsoft.com/office/officeart/2005/8/layout/cycle2"/>
    <dgm:cxn modelId="{5D028655-91A8-4E25-BD35-61E532EF8C57}" type="presOf" srcId="{269382C7-FC6B-48A0-9484-1C40BB7361A6}" destId="{DF7E6267-0D96-46D6-AA02-48909D7FC788}" srcOrd="0" destOrd="0" presId="urn:microsoft.com/office/officeart/2005/8/layout/cycle2"/>
    <dgm:cxn modelId="{9C3AA3C8-3A91-4F52-BF0F-D910DD8059BD}" type="presOf" srcId="{9ED2CB7B-9807-412C-9D33-26FDFD721A28}" destId="{96D3E9F9-2BD5-4225-924E-B4741681F16E}" srcOrd="0" destOrd="0" presId="urn:microsoft.com/office/officeart/2005/8/layout/cycle2"/>
    <dgm:cxn modelId="{761DF5F6-B7EB-4488-A5B7-93669777C3EB}" type="presOf" srcId="{0E7EF327-94FE-408A-8E11-A85F497C31FD}" destId="{30C84431-D3A4-46D7-A7D6-46B9DB7921E4}" srcOrd="0" destOrd="0" presId="urn:microsoft.com/office/officeart/2005/8/layout/cycle2"/>
    <dgm:cxn modelId="{17F9871C-A23F-4E95-BF7D-FD199C361330}" type="presOf" srcId="{8FB4471C-A0EC-48C9-BC78-3C4AD13D8E15}" destId="{17426289-EE36-4FEE-A74C-3FDE235649FA}" srcOrd="0" destOrd="0" presId="urn:microsoft.com/office/officeart/2005/8/layout/cycle2"/>
    <dgm:cxn modelId="{1E4160DC-DAE4-4B55-BA04-59588EF3BDF1}" type="presOf" srcId="{4150D853-7A2A-44F9-957E-8FEDA82FEA31}" destId="{8AB1BCFF-DF33-4940-8B29-66334479BF58}" srcOrd="0" destOrd="0" presId="urn:microsoft.com/office/officeart/2005/8/layout/cycle2"/>
    <dgm:cxn modelId="{CBBDA60A-6F44-483C-B9DD-404AF3B34C44}" srcId="{269382C7-FC6B-48A0-9484-1C40BB7361A6}" destId="{9ED2CB7B-9807-412C-9D33-26FDFD721A28}" srcOrd="3" destOrd="0" parTransId="{948A6E72-B827-459E-8FE8-787FDD74C50A}" sibTransId="{A72F63E2-B4DF-47B5-83DB-6A7F544FDA3B}"/>
    <dgm:cxn modelId="{2194CBAA-9468-4586-8AA2-06507E0D8110}" srcId="{269382C7-FC6B-48A0-9484-1C40BB7361A6}" destId="{D4D172C7-CD96-4DAB-A8DB-93214E6FB10F}" srcOrd="1" destOrd="0" parTransId="{D60E5956-5B76-4507-8FE3-2BEEC1F75EE5}" sibTransId="{CC98EF5C-4FF7-403E-A58D-49AAE5B07E68}"/>
    <dgm:cxn modelId="{51F2AE81-BCE4-40BC-9F93-94CF73DD63B6}" type="presOf" srcId="{D9A391C8-06FD-4648-8594-6BC0282D0042}" destId="{EFEA6AC2-B615-42E3-84BB-1AD48ECCE50E}" srcOrd="0" destOrd="0" presId="urn:microsoft.com/office/officeart/2005/8/layout/cycle2"/>
    <dgm:cxn modelId="{775EED85-D049-4E52-A0F3-28BEC69E70BA}" type="presOf" srcId="{2EB257F9-78D2-4180-8EA0-CCF95ACD1487}" destId="{E0CF6F2C-92FE-4140-BA75-D9856C277FFE}" srcOrd="0" destOrd="0" presId="urn:microsoft.com/office/officeart/2005/8/layout/cycle2"/>
    <dgm:cxn modelId="{70645C53-04DA-44A7-B44B-EDA2BDEC7E31}" type="presOf" srcId="{533EAC17-A665-4FF1-8B1C-AC4DA84A8C15}" destId="{EEFEDD64-BBFA-47D7-B8B2-CA517C4D8B57}" srcOrd="1" destOrd="0" presId="urn:microsoft.com/office/officeart/2005/8/layout/cycle2"/>
    <dgm:cxn modelId="{68A4EBF4-4399-43D0-A7F6-37A2A84DC2BF}" type="presOf" srcId="{1663FBB2-A45E-4B72-90B8-AA81D22AFC35}" destId="{96681C88-6915-41A0-BA61-6BF4E2CD8CFC}" srcOrd="0" destOrd="0" presId="urn:microsoft.com/office/officeart/2005/8/layout/cycle2"/>
    <dgm:cxn modelId="{8E5253D3-6F34-41FB-8B54-30A05980883B}" srcId="{269382C7-FC6B-48A0-9484-1C40BB7361A6}" destId="{9FD1FFD4-197C-4B84-9D24-F1BC711A385B}" srcOrd="4" destOrd="0" parTransId="{D72A3308-9958-4291-99A2-D0D7BE8D979C}" sibTransId="{199EE1C9-3249-4763-AE5A-B43F7DD2B433}"/>
    <dgm:cxn modelId="{C1CA823A-C454-4D43-9DF6-AB3CD18283CF}" srcId="{269382C7-FC6B-48A0-9484-1C40BB7361A6}" destId="{2EB257F9-78D2-4180-8EA0-CCF95ACD1487}" srcOrd="5" destOrd="0" parTransId="{B88D1284-6D38-436F-9198-BB0DD3CC0CF6}" sibTransId="{0E7EF327-94FE-408A-8E11-A85F497C31FD}"/>
    <dgm:cxn modelId="{89E53859-6CBE-428D-B25F-A1A432A93CAA}" type="presOf" srcId="{533EAC17-A665-4FF1-8B1C-AC4DA84A8C15}" destId="{1D3A9944-072C-46DC-A2F8-4AE9C57E3042}" srcOrd="0" destOrd="0" presId="urn:microsoft.com/office/officeart/2005/8/layout/cycle2"/>
    <dgm:cxn modelId="{29483509-6784-4FCB-B996-4386A642EA99}" type="presOf" srcId="{199EE1C9-3249-4763-AE5A-B43F7DD2B433}" destId="{6410A0E4-2307-49ED-B725-D4BE4CF84FDC}" srcOrd="0" destOrd="0" presId="urn:microsoft.com/office/officeart/2005/8/layout/cycle2"/>
    <dgm:cxn modelId="{E73C7C21-055B-4B4C-A829-868225F3A7BB}" type="presOf" srcId="{A72F63E2-B4DF-47B5-83DB-6A7F544FDA3B}" destId="{C177FB35-C6CE-4021-A8FA-35800B9340AC}" srcOrd="1" destOrd="0" presId="urn:microsoft.com/office/officeart/2005/8/layout/cycle2"/>
    <dgm:cxn modelId="{726C9F85-1109-407E-8691-582C89E4EF65}" type="presOf" srcId="{CC98EF5C-4FF7-403E-A58D-49AAE5B07E68}" destId="{9974F24E-CFBF-432A-8F37-3F85852B0B5A}" srcOrd="1" destOrd="0" presId="urn:microsoft.com/office/officeart/2005/8/layout/cycle2"/>
    <dgm:cxn modelId="{C6C8340D-67AF-4166-B1E4-AE3B7BE02F16}" type="presOf" srcId="{1663FBB2-A45E-4B72-90B8-AA81D22AFC35}" destId="{CD49ACD9-8F5E-47D0-AB28-DF36BFB669D0}" srcOrd="1" destOrd="0" presId="urn:microsoft.com/office/officeart/2005/8/layout/cycle2"/>
    <dgm:cxn modelId="{F764525A-4F68-4447-9C69-CC0C032432D2}" type="presOf" srcId="{D4D172C7-CD96-4DAB-A8DB-93214E6FB10F}" destId="{6EDF01C1-DDC1-4B55-8553-9ABEBCC1C153}" srcOrd="0" destOrd="0" presId="urn:microsoft.com/office/officeart/2005/8/layout/cycle2"/>
    <dgm:cxn modelId="{3D4349DA-1DFD-4605-86C8-BD78788EFB74}" type="presOf" srcId="{A72F63E2-B4DF-47B5-83DB-6A7F544FDA3B}" destId="{7290D27C-ED38-4F4E-8715-A372B324BAD3}" srcOrd="0" destOrd="0" presId="urn:microsoft.com/office/officeart/2005/8/layout/cycle2"/>
    <dgm:cxn modelId="{62DDBDDD-FC93-486F-A703-D4EF000FBCA2}" type="presOf" srcId="{4150D853-7A2A-44F9-957E-8FEDA82FEA31}" destId="{3FFD80BC-9239-4353-9279-10A2858C84D0}" srcOrd="1" destOrd="0" presId="urn:microsoft.com/office/officeart/2005/8/layout/cycle2"/>
    <dgm:cxn modelId="{84F24D5C-C3E7-4764-A79E-0BFC51E9B9F7}" type="presOf" srcId="{6331AFD1-4B3B-4C56-969B-3D317A4C7503}" destId="{56AFE1F6-B6FA-4E4E-905E-A34DF98F951A}" srcOrd="0" destOrd="0" presId="urn:microsoft.com/office/officeart/2005/8/layout/cycle2"/>
    <dgm:cxn modelId="{E163E92E-FB76-4E70-A2E9-62AB79A325CA}" type="presParOf" srcId="{DF7E6267-0D96-46D6-AA02-48909D7FC788}" destId="{EFEA6AC2-B615-42E3-84BB-1AD48ECCE50E}" srcOrd="0" destOrd="0" presId="urn:microsoft.com/office/officeart/2005/8/layout/cycle2"/>
    <dgm:cxn modelId="{F390ED37-6478-460F-84BD-6F9501D93B1D}" type="presParOf" srcId="{DF7E6267-0D96-46D6-AA02-48909D7FC788}" destId="{96681C88-6915-41A0-BA61-6BF4E2CD8CFC}" srcOrd="1" destOrd="0" presId="urn:microsoft.com/office/officeart/2005/8/layout/cycle2"/>
    <dgm:cxn modelId="{96CF5A20-95DF-48D8-87D5-103E80C733C9}" type="presParOf" srcId="{96681C88-6915-41A0-BA61-6BF4E2CD8CFC}" destId="{CD49ACD9-8F5E-47D0-AB28-DF36BFB669D0}" srcOrd="0" destOrd="0" presId="urn:microsoft.com/office/officeart/2005/8/layout/cycle2"/>
    <dgm:cxn modelId="{0DD78F05-C119-47CD-BF46-D1182C9F695A}" type="presParOf" srcId="{DF7E6267-0D96-46D6-AA02-48909D7FC788}" destId="{6EDF01C1-DDC1-4B55-8553-9ABEBCC1C153}" srcOrd="2" destOrd="0" presId="urn:microsoft.com/office/officeart/2005/8/layout/cycle2"/>
    <dgm:cxn modelId="{FCDB485B-4CF6-4EA3-B5A7-9D1000D43DFB}" type="presParOf" srcId="{DF7E6267-0D96-46D6-AA02-48909D7FC788}" destId="{A8985BFE-FD8A-4A65-920B-7339B8890020}" srcOrd="3" destOrd="0" presId="urn:microsoft.com/office/officeart/2005/8/layout/cycle2"/>
    <dgm:cxn modelId="{58B7E272-DD0C-4541-997A-EDF445485EC3}" type="presParOf" srcId="{A8985BFE-FD8A-4A65-920B-7339B8890020}" destId="{9974F24E-CFBF-432A-8F37-3F85852B0B5A}" srcOrd="0" destOrd="0" presId="urn:microsoft.com/office/officeart/2005/8/layout/cycle2"/>
    <dgm:cxn modelId="{55778C3B-0086-48F5-BA2F-6F2654BA133B}" type="presParOf" srcId="{DF7E6267-0D96-46D6-AA02-48909D7FC788}" destId="{EA56BBDC-43C0-4A7C-9AD6-07E14505DD1A}" srcOrd="4" destOrd="0" presId="urn:microsoft.com/office/officeart/2005/8/layout/cycle2"/>
    <dgm:cxn modelId="{69D0915B-DD78-4C7F-A1AD-797DFC0AAA07}" type="presParOf" srcId="{DF7E6267-0D96-46D6-AA02-48909D7FC788}" destId="{56AFE1F6-B6FA-4E4E-905E-A34DF98F951A}" srcOrd="5" destOrd="0" presId="urn:microsoft.com/office/officeart/2005/8/layout/cycle2"/>
    <dgm:cxn modelId="{BD604BE0-1652-4521-8612-79B3F33226B9}" type="presParOf" srcId="{56AFE1F6-B6FA-4E4E-905E-A34DF98F951A}" destId="{BB7636AD-5664-4BD3-A6DE-EC00E917B1E8}" srcOrd="0" destOrd="0" presId="urn:microsoft.com/office/officeart/2005/8/layout/cycle2"/>
    <dgm:cxn modelId="{5CB7BC84-20A3-4F2C-AC9B-B6C9A1FD8939}" type="presParOf" srcId="{DF7E6267-0D96-46D6-AA02-48909D7FC788}" destId="{96D3E9F9-2BD5-4225-924E-B4741681F16E}" srcOrd="6" destOrd="0" presId="urn:microsoft.com/office/officeart/2005/8/layout/cycle2"/>
    <dgm:cxn modelId="{BE7A8BAB-7F8C-4983-8CBC-B53A82B00D0E}" type="presParOf" srcId="{DF7E6267-0D96-46D6-AA02-48909D7FC788}" destId="{7290D27C-ED38-4F4E-8715-A372B324BAD3}" srcOrd="7" destOrd="0" presId="urn:microsoft.com/office/officeart/2005/8/layout/cycle2"/>
    <dgm:cxn modelId="{39EEC423-A192-454A-96FA-E2787E020FC8}" type="presParOf" srcId="{7290D27C-ED38-4F4E-8715-A372B324BAD3}" destId="{C177FB35-C6CE-4021-A8FA-35800B9340AC}" srcOrd="0" destOrd="0" presId="urn:microsoft.com/office/officeart/2005/8/layout/cycle2"/>
    <dgm:cxn modelId="{BF354C96-3934-4C8D-A18B-D1CE89520E1E}" type="presParOf" srcId="{DF7E6267-0D96-46D6-AA02-48909D7FC788}" destId="{7784A804-D048-4013-AE7D-D50734822EC2}" srcOrd="8" destOrd="0" presId="urn:microsoft.com/office/officeart/2005/8/layout/cycle2"/>
    <dgm:cxn modelId="{E0CA439F-1E28-4116-B623-F615C5B18889}" type="presParOf" srcId="{DF7E6267-0D96-46D6-AA02-48909D7FC788}" destId="{6410A0E4-2307-49ED-B725-D4BE4CF84FDC}" srcOrd="9" destOrd="0" presId="urn:microsoft.com/office/officeart/2005/8/layout/cycle2"/>
    <dgm:cxn modelId="{FED98A23-441E-481C-B4CA-0CB98B86750D}" type="presParOf" srcId="{6410A0E4-2307-49ED-B725-D4BE4CF84FDC}" destId="{E67D0484-B897-4EE6-B7E6-690F7525E78E}" srcOrd="0" destOrd="0" presId="urn:microsoft.com/office/officeart/2005/8/layout/cycle2"/>
    <dgm:cxn modelId="{52C51EBB-3DDA-4A9E-8437-35005283144D}" type="presParOf" srcId="{DF7E6267-0D96-46D6-AA02-48909D7FC788}" destId="{E0CF6F2C-92FE-4140-BA75-D9856C277FFE}" srcOrd="10" destOrd="0" presId="urn:microsoft.com/office/officeart/2005/8/layout/cycle2"/>
    <dgm:cxn modelId="{A182DE3F-DE60-4533-AD25-4C55EB0FC393}" type="presParOf" srcId="{DF7E6267-0D96-46D6-AA02-48909D7FC788}" destId="{30C84431-D3A4-46D7-A7D6-46B9DB7921E4}" srcOrd="11" destOrd="0" presId="urn:microsoft.com/office/officeart/2005/8/layout/cycle2"/>
    <dgm:cxn modelId="{3A22F64E-6A50-4814-A88E-6222E771DCA0}" type="presParOf" srcId="{30C84431-D3A4-46D7-A7D6-46B9DB7921E4}" destId="{CBABCB4D-C335-4A48-AA61-6B08B66A3C43}" srcOrd="0" destOrd="0" presId="urn:microsoft.com/office/officeart/2005/8/layout/cycle2"/>
    <dgm:cxn modelId="{4E41CD25-3B2C-4D4D-BFCF-D97B023EF88B}" type="presParOf" srcId="{DF7E6267-0D96-46D6-AA02-48909D7FC788}" destId="{17426289-EE36-4FEE-A74C-3FDE235649FA}" srcOrd="12" destOrd="0" presId="urn:microsoft.com/office/officeart/2005/8/layout/cycle2"/>
    <dgm:cxn modelId="{AA08D603-8135-4354-B5EE-4CEE97377E03}" type="presParOf" srcId="{DF7E6267-0D96-46D6-AA02-48909D7FC788}" destId="{8AB1BCFF-DF33-4940-8B29-66334479BF58}" srcOrd="13" destOrd="0" presId="urn:microsoft.com/office/officeart/2005/8/layout/cycle2"/>
    <dgm:cxn modelId="{F5AD5393-9B82-470F-9F74-96B0D6B20410}" type="presParOf" srcId="{8AB1BCFF-DF33-4940-8B29-66334479BF58}" destId="{3FFD80BC-9239-4353-9279-10A2858C84D0}" srcOrd="0" destOrd="0" presId="urn:microsoft.com/office/officeart/2005/8/layout/cycle2"/>
    <dgm:cxn modelId="{FD39EAB1-8B56-48A1-BF12-CF3B7750DFD9}" type="presParOf" srcId="{DF7E6267-0D96-46D6-AA02-48909D7FC788}" destId="{C770A336-1DDE-40F3-9A73-0D09B927618B}" srcOrd="14" destOrd="0" presId="urn:microsoft.com/office/officeart/2005/8/layout/cycle2"/>
    <dgm:cxn modelId="{07AFCCF7-E733-4A02-90A5-AD9D26CBA18A}" type="presParOf" srcId="{DF7E6267-0D96-46D6-AA02-48909D7FC788}" destId="{1D3A9944-072C-46DC-A2F8-4AE9C57E3042}" srcOrd="15" destOrd="0" presId="urn:microsoft.com/office/officeart/2005/8/layout/cycle2"/>
    <dgm:cxn modelId="{7EFB3D32-97A6-4984-B127-73D01571F2C9}" type="presParOf" srcId="{1D3A9944-072C-46DC-A2F8-4AE9C57E3042}" destId="{EEFEDD64-BBFA-47D7-B8B2-CA517C4D8B5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EA6AC2-B615-42E3-84BB-1AD48ECCE50E}">
      <dsp:nvSpPr>
        <dsp:cNvPr id="0" name=""/>
        <dsp:cNvSpPr/>
      </dsp:nvSpPr>
      <dsp:spPr>
        <a:xfrm>
          <a:off x="3280011" y="15521"/>
          <a:ext cx="885799" cy="8857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>
              <a:solidFill>
                <a:schemeClr val="tx1"/>
              </a:solidFill>
            </a:rPr>
            <a:t>巡</a:t>
          </a:r>
          <a:endParaRPr lang="zh-TW" sz="1900" kern="1200">
            <a:solidFill>
              <a:schemeClr val="tx1"/>
            </a:solidFill>
          </a:endParaRPr>
        </a:p>
      </dsp:txBody>
      <dsp:txXfrm>
        <a:off x="3409733" y="145243"/>
        <a:ext cx="626355" cy="626355"/>
      </dsp:txXfrm>
    </dsp:sp>
    <dsp:sp modelId="{96681C88-6915-41A0-BA61-6BF4E2CD8CFC}">
      <dsp:nvSpPr>
        <dsp:cNvPr id="0" name=""/>
        <dsp:cNvSpPr/>
      </dsp:nvSpPr>
      <dsp:spPr>
        <a:xfrm rot="1331450">
          <a:off x="4211411" y="554247"/>
          <a:ext cx="225748" cy="2989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>
            <a:solidFill>
              <a:schemeClr val="tx1"/>
            </a:solidFill>
          </a:endParaRPr>
        </a:p>
      </dsp:txBody>
      <dsp:txXfrm>
        <a:off x="4213919" y="601249"/>
        <a:ext cx="158024" cy="179375"/>
      </dsp:txXfrm>
    </dsp:sp>
    <dsp:sp modelId="{6EDF01C1-DDC1-4B55-8553-9ABEBCC1C153}">
      <dsp:nvSpPr>
        <dsp:cNvPr id="0" name=""/>
        <dsp:cNvSpPr/>
      </dsp:nvSpPr>
      <dsp:spPr>
        <a:xfrm>
          <a:off x="4494592" y="510956"/>
          <a:ext cx="885799" cy="8857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dirty="0" smtClean="0">
              <a:solidFill>
                <a:schemeClr val="tx1"/>
              </a:solidFill>
            </a:rPr>
            <a:t>巡檢容器</a:t>
          </a:r>
          <a:endParaRPr lang="zh-TW" sz="1900" kern="1200" dirty="0">
            <a:solidFill>
              <a:schemeClr val="tx1"/>
            </a:solidFill>
          </a:endParaRPr>
        </a:p>
      </dsp:txBody>
      <dsp:txXfrm>
        <a:off x="4624314" y="640678"/>
        <a:ext cx="626355" cy="626355"/>
      </dsp:txXfrm>
    </dsp:sp>
    <dsp:sp modelId="{A8985BFE-FD8A-4A65-920B-7339B8890020}">
      <dsp:nvSpPr>
        <dsp:cNvPr id="0" name=""/>
        <dsp:cNvSpPr/>
      </dsp:nvSpPr>
      <dsp:spPr>
        <a:xfrm rot="4050000">
          <a:off x="5071809" y="1412058"/>
          <a:ext cx="234784" cy="2989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>
            <a:solidFill>
              <a:schemeClr val="tx1"/>
            </a:solidFill>
          </a:endParaRPr>
        </a:p>
      </dsp:txBody>
      <dsp:txXfrm>
        <a:off x="5093549" y="1439312"/>
        <a:ext cx="164349" cy="179375"/>
      </dsp:txXfrm>
    </dsp:sp>
    <dsp:sp modelId="{EA56BBDC-43C0-4A7C-9AD6-07E14505DD1A}">
      <dsp:nvSpPr>
        <dsp:cNvPr id="0" name=""/>
        <dsp:cNvSpPr/>
      </dsp:nvSpPr>
      <dsp:spPr>
        <a:xfrm>
          <a:off x="5003097" y="1738597"/>
          <a:ext cx="885799" cy="8857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>
              <a:solidFill>
                <a:schemeClr val="tx1"/>
              </a:solidFill>
            </a:rPr>
            <a:t>倒</a:t>
          </a:r>
          <a:endParaRPr lang="zh-TW" sz="1900" kern="1200">
            <a:solidFill>
              <a:schemeClr val="tx1"/>
            </a:solidFill>
          </a:endParaRPr>
        </a:p>
      </dsp:txBody>
      <dsp:txXfrm>
        <a:off x="5132819" y="1868319"/>
        <a:ext cx="626355" cy="626355"/>
      </dsp:txXfrm>
    </dsp:sp>
    <dsp:sp modelId="{56AFE1F6-B6FA-4E4E-905E-A34DF98F951A}">
      <dsp:nvSpPr>
        <dsp:cNvPr id="0" name=""/>
        <dsp:cNvSpPr/>
      </dsp:nvSpPr>
      <dsp:spPr>
        <a:xfrm rot="6248130">
          <a:off x="5166231" y="2671987"/>
          <a:ext cx="237191" cy="2989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>
            <a:solidFill>
              <a:schemeClr val="tx1"/>
            </a:solidFill>
          </a:endParaRPr>
        </a:p>
      </dsp:txBody>
      <dsp:txXfrm rot="10800000">
        <a:off x="5210498" y="2697277"/>
        <a:ext cx="166034" cy="179375"/>
      </dsp:txXfrm>
    </dsp:sp>
    <dsp:sp modelId="{96D3E9F9-2BD5-4225-924E-B4741681F16E}">
      <dsp:nvSpPr>
        <dsp:cNvPr id="0" name=""/>
        <dsp:cNvSpPr/>
      </dsp:nvSpPr>
      <dsp:spPr>
        <a:xfrm>
          <a:off x="4677477" y="3031555"/>
          <a:ext cx="885799" cy="8857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dirty="0" smtClean="0">
              <a:solidFill>
                <a:schemeClr val="tx1"/>
              </a:solidFill>
            </a:rPr>
            <a:t>倒掉積水</a:t>
          </a:r>
          <a:endParaRPr lang="zh-TW" sz="1900" kern="1200" dirty="0">
            <a:solidFill>
              <a:schemeClr val="tx1"/>
            </a:solidFill>
          </a:endParaRPr>
        </a:p>
      </dsp:txBody>
      <dsp:txXfrm>
        <a:off x="4807199" y="3161277"/>
        <a:ext cx="626355" cy="626355"/>
      </dsp:txXfrm>
    </dsp:sp>
    <dsp:sp modelId="{7290D27C-ED38-4F4E-8715-A372B324BAD3}">
      <dsp:nvSpPr>
        <dsp:cNvPr id="0" name=""/>
        <dsp:cNvSpPr/>
      </dsp:nvSpPr>
      <dsp:spPr>
        <a:xfrm rot="9753436">
          <a:off x="4266527" y="3543905"/>
          <a:ext cx="314137" cy="2989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>
            <a:solidFill>
              <a:schemeClr val="tx1"/>
            </a:solidFill>
          </a:endParaRPr>
        </a:p>
      </dsp:txBody>
      <dsp:txXfrm rot="10800000">
        <a:off x="4354152" y="3590254"/>
        <a:ext cx="224450" cy="179375"/>
      </dsp:txXfrm>
    </dsp:sp>
    <dsp:sp modelId="{7784A804-D048-4013-AE7D-D50734822EC2}">
      <dsp:nvSpPr>
        <dsp:cNvPr id="0" name=""/>
        <dsp:cNvSpPr/>
      </dsp:nvSpPr>
      <dsp:spPr>
        <a:xfrm>
          <a:off x="3266951" y="3474743"/>
          <a:ext cx="885799" cy="8857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>
              <a:solidFill>
                <a:schemeClr val="tx1"/>
              </a:solidFill>
            </a:rPr>
            <a:t>清</a:t>
          </a:r>
          <a:endParaRPr lang="zh-TW" sz="1900" kern="1200">
            <a:solidFill>
              <a:schemeClr val="tx1"/>
            </a:solidFill>
          </a:endParaRPr>
        </a:p>
      </dsp:txBody>
      <dsp:txXfrm>
        <a:off x="3396673" y="3604465"/>
        <a:ext cx="626355" cy="626355"/>
      </dsp:txXfrm>
    </dsp:sp>
    <dsp:sp modelId="{6410A0E4-2307-49ED-B725-D4BE4CF84FDC}">
      <dsp:nvSpPr>
        <dsp:cNvPr id="0" name=""/>
        <dsp:cNvSpPr/>
      </dsp:nvSpPr>
      <dsp:spPr>
        <a:xfrm rot="12150000">
          <a:off x="2984778" y="3516454"/>
          <a:ext cx="234784" cy="2989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>
            <a:solidFill>
              <a:schemeClr val="tx1"/>
            </a:solidFill>
          </a:endParaRPr>
        </a:p>
      </dsp:txBody>
      <dsp:txXfrm rot="10800000">
        <a:off x="3052532" y="3589722"/>
        <a:ext cx="164349" cy="179375"/>
      </dsp:txXfrm>
    </dsp:sp>
    <dsp:sp modelId="{E0CF6F2C-92FE-4140-BA75-D9856C277FFE}">
      <dsp:nvSpPr>
        <dsp:cNvPr id="0" name=""/>
        <dsp:cNvSpPr/>
      </dsp:nvSpPr>
      <dsp:spPr>
        <a:xfrm>
          <a:off x="2039311" y="2966237"/>
          <a:ext cx="885799" cy="8857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>
              <a:solidFill>
                <a:schemeClr val="tx1"/>
              </a:solidFill>
            </a:rPr>
            <a:t>清潔容器</a:t>
          </a:r>
          <a:endParaRPr lang="zh-TW" sz="1900" kern="1200">
            <a:solidFill>
              <a:schemeClr val="tx1"/>
            </a:solidFill>
          </a:endParaRPr>
        </a:p>
      </dsp:txBody>
      <dsp:txXfrm>
        <a:off x="2169033" y="3095959"/>
        <a:ext cx="626355" cy="626355"/>
      </dsp:txXfrm>
    </dsp:sp>
    <dsp:sp modelId="{30C84431-D3A4-46D7-A7D6-46B9DB7921E4}">
      <dsp:nvSpPr>
        <dsp:cNvPr id="0" name=""/>
        <dsp:cNvSpPr/>
      </dsp:nvSpPr>
      <dsp:spPr>
        <a:xfrm rot="14850000">
          <a:off x="2113108" y="2651977"/>
          <a:ext cx="234784" cy="2989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>
            <a:solidFill>
              <a:schemeClr val="tx1"/>
            </a:solidFill>
          </a:endParaRPr>
        </a:p>
      </dsp:txBody>
      <dsp:txXfrm rot="10800000">
        <a:off x="2161803" y="2744305"/>
        <a:ext cx="164349" cy="179375"/>
      </dsp:txXfrm>
    </dsp:sp>
    <dsp:sp modelId="{17426289-EE36-4FEE-A74C-3FDE235649FA}">
      <dsp:nvSpPr>
        <dsp:cNvPr id="0" name=""/>
        <dsp:cNvSpPr/>
      </dsp:nvSpPr>
      <dsp:spPr>
        <a:xfrm>
          <a:off x="1530805" y="1738597"/>
          <a:ext cx="885799" cy="8857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>
              <a:solidFill>
                <a:schemeClr val="tx1"/>
              </a:solidFill>
            </a:rPr>
            <a:t>刷</a:t>
          </a:r>
          <a:endParaRPr lang="zh-TW" sz="1900" kern="1200">
            <a:solidFill>
              <a:schemeClr val="tx1"/>
            </a:solidFill>
          </a:endParaRPr>
        </a:p>
      </dsp:txBody>
      <dsp:txXfrm>
        <a:off x="1660527" y="1868319"/>
        <a:ext cx="626355" cy="626355"/>
      </dsp:txXfrm>
    </dsp:sp>
    <dsp:sp modelId="{8AB1BCFF-DF33-4940-8B29-66334479BF58}">
      <dsp:nvSpPr>
        <dsp:cNvPr id="0" name=""/>
        <dsp:cNvSpPr/>
      </dsp:nvSpPr>
      <dsp:spPr>
        <a:xfrm rot="17589877">
          <a:off x="2117735" y="1443402"/>
          <a:ext cx="215641" cy="2989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>
            <a:solidFill>
              <a:schemeClr val="tx1"/>
            </a:solidFill>
          </a:endParaRPr>
        </a:p>
      </dsp:txBody>
      <dsp:txXfrm>
        <a:off x="2137357" y="1532931"/>
        <a:ext cx="150949" cy="179375"/>
      </dsp:txXfrm>
    </dsp:sp>
    <dsp:sp modelId="{C770A336-1DDE-40F3-9A73-0D09B927618B}">
      <dsp:nvSpPr>
        <dsp:cNvPr id="0" name=""/>
        <dsp:cNvSpPr/>
      </dsp:nvSpPr>
      <dsp:spPr>
        <a:xfrm>
          <a:off x="2039309" y="550143"/>
          <a:ext cx="885799" cy="8857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dirty="0" smtClean="0">
              <a:solidFill>
                <a:schemeClr val="tx1"/>
              </a:solidFill>
            </a:rPr>
            <a:t>刷除蟲卵</a:t>
          </a:r>
          <a:endParaRPr lang="zh-TW" sz="1900" kern="1200" dirty="0">
            <a:solidFill>
              <a:schemeClr val="tx1"/>
            </a:solidFill>
          </a:endParaRPr>
        </a:p>
      </dsp:txBody>
      <dsp:txXfrm>
        <a:off x="2169031" y="679865"/>
        <a:ext cx="626355" cy="626355"/>
      </dsp:txXfrm>
    </dsp:sp>
    <dsp:sp modelId="{1D3A9944-072C-46DC-A2F8-4AE9C57E3042}">
      <dsp:nvSpPr>
        <dsp:cNvPr id="0" name=""/>
        <dsp:cNvSpPr/>
      </dsp:nvSpPr>
      <dsp:spPr>
        <a:xfrm rot="20201320">
          <a:off x="2972877" y="579014"/>
          <a:ext cx="246548" cy="2989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>
            <a:solidFill>
              <a:schemeClr val="tx1"/>
            </a:solidFill>
          </a:endParaRPr>
        </a:p>
      </dsp:txBody>
      <dsp:txXfrm>
        <a:off x="2975896" y="653440"/>
        <a:ext cx="172584" cy="1793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939142" y="3069771"/>
            <a:ext cx="3019067" cy="2899369"/>
          </a:xfrm>
          <a:prstGeom prst="noSmoking">
            <a:avLst>
              <a:gd name="adj" fmla="val 1235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7017" l="3970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2341">
            <a:off x="4364905" y="2568680"/>
            <a:ext cx="1894641" cy="1661289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946" b="100000" l="1395" r="9882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2558">
            <a:off x="4806095" y="4552653"/>
            <a:ext cx="1012259" cy="88768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150" b="97017" l="4292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31697" y="3800589"/>
            <a:ext cx="1737958" cy="1437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55101" y="496066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57381486"/>
              </p:ext>
            </p:extLst>
          </p:nvPr>
        </p:nvGraphicFramePr>
        <p:xfrm>
          <a:off x="574766" y="1528355"/>
          <a:ext cx="7419703" cy="4362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向右箭號 4"/>
          <p:cNvSpPr/>
          <p:nvPr/>
        </p:nvSpPr>
        <p:spPr>
          <a:xfrm>
            <a:off x="6648994" y="4859382"/>
            <a:ext cx="2028098" cy="1320655"/>
          </a:xfrm>
          <a:prstGeom prst="rightArrow">
            <a:avLst>
              <a:gd name="adj1" fmla="val 41321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rId8"/>
              </a:rPr>
              <a:t>衛福部疾管署</a:t>
            </a:r>
            <a:endParaRPr lang="zh-TW" altLang="en-US" dirty="0">
              <a:solidFill>
                <a:schemeClr val="tx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645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清松手寫體1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2019-10-16T02:08:33Z</dcterms:modified>
</cp:coreProperties>
</file>