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3399FF"/>
    <a:srgbClr val="FF33CC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50007B-C78E-43B7-B653-B11F94581CD9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A7A5858-2CC3-4803-9790-A64900D4EFA0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CA07B63E-D7AF-4B1D-A0B6-3F35650FC180}" type="parTrans" cxnId="{E888AFCA-F85D-431B-9266-610F3B064D6E}">
      <dgm:prSet/>
      <dgm:spPr/>
      <dgm:t>
        <a:bodyPr/>
        <a:lstStyle/>
        <a:p>
          <a:endParaRPr lang="zh-TW" altLang="en-US"/>
        </a:p>
      </dgm:t>
    </dgm:pt>
    <dgm:pt modelId="{3FDB0763-2BE5-40CB-BC1B-043AF66ADB41}" type="sibTrans" cxnId="{E888AFCA-F85D-431B-9266-610F3B064D6E}">
      <dgm:prSet/>
      <dgm:spPr/>
      <dgm:t>
        <a:bodyPr/>
        <a:lstStyle/>
        <a:p>
          <a:endParaRPr lang="zh-TW" altLang="en-US"/>
        </a:p>
      </dgm:t>
    </dgm:pt>
    <dgm:pt modelId="{A191E9C1-2AB3-4AC6-88F2-0368AD95F1FD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</a:rPr>
            <a:t>巡檢容器</a:t>
          </a:r>
          <a:endParaRPr lang="zh-TW" dirty="0">
            <a:solidFill>
              <a:srgbClr val="3399FF"/>
            </a:solidFill>
          </a:endParaRPr>
        </a:p>
      </dgm:t>
    </dgm:pt>
    <dgm:pt modelId="{AE32B8BF-1521-4A7D-9D3A-9A3DF3785F66}" type="parTrans" cxnId="{6B3C9E41-E090-4A78-84F1-589D9B2B377C}">
      <dgm:prSet/>
      <dgm:spPr/>
      <dgm:t>
        <a:bodyPr/>
        <a:lstStyle/>
        <a:p>
          <a:endParaRPr lang="zh-TW" altLang="en-US"/>
        </a:p>
      </dgm:t>
    </dgm:pt>
    <dgm:pt modelId="{5B029A58-1F52-4A74-84F3-AC88246FD235}" type="sibTrans" cxnId="{6B3C9E41-E090-4A78-84F1-589D9B2B377C}">
      <dgm:prSet/>
      <dgm:spPr/>
      <dgm:t>
        <a:bodyPr/>
        <a:lstStyle/>
        <a:p>
          <a:endParaRPr lang="zh-TW" altLang="en-US"/>
        </a:p>
      </dgm:t>
    </dgm:pt>
    <dgm:pt modelId="{A2686D82-AF48-433C-BC1C-8A7E947FD2CB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7BDA62F7-ED3F-476D-84F0-6BEABBEBD41C}" type="parTrans" cxnId="{16F35FFD-032E-4317-915B-401D5EFEEF4C}">
      <dgm:prSet/>
      <dgm:spPr/>
      <dgm:t>
        <a:bodyPr/>
        <a:lstStyle/>
        <a:p>
          <a:endParaRPr lang="zh-TW" altLang="en-US"/>
        </a:p>
      </dgm:t>
    </dgm:pt>
    <dgm:pt modelId="{A31B8514-0739-4CBD-96B4-66865B009CD9}" type="sibTrans" cxnId="{16F35FFD-032E-4317-915B-401D5EFEEF4C}">
      <dgm:prSet/>
      <dgm:spPr/>
      <dgm:t>
        <a:bodyPr/>
        <a:lstStyle/>
        <a:p>
          <a:endParaRPr lang="zh-TW" altLang="en-US"/>
        </a:p>
      </dgm:t>
    </dgm:pt>
    <dgm:pt modelId="{221CEC56-D271-4E0F-A110-5BEE9F846D6D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</a:rPr>
            <a:t>倒掉積水</a:t>
          </a:r>
          <a:endParaRPr lang="zh-TW" dirty="0">
            <a:solidFill>
              <a:srgbClr val="92D050"/>
            </a:solidFill>
          </a:endParaRPr>
        </a:p>
      </dgm:t>
    </dgm:pt>
    <dgm:pt modelId="{83E842CE-8ED6-485E-9D68-C0350307D45B}" type="parTrans" cxnId="{0FCDAE20-4652-4CE3-B669-AD31FA6A5994}">
      <dgm:prSet/>
      <dgm:spPr/>
      <dgm:t>
        <a:bodyPr/>
        <a:lstStyle/>
        <a:p>
          <a:endParaRPr lang="zh-TW" altLang="en-US"/>
        </a:p>
      </dgm:t>
    </dgm:pt>
    <dgm:pt modelId="{D35CAC4A-8C61-4F99-A48C-05F2528ECD02}" type="sibTrans" cxnId="{0FCDAE20-4652-4CE3-B669-AD31FA6A5994}">
      <dgm:prSet/>
      <dgm:spPr/>
      <dgm:t>
        <a:bodyPr/>
        <a:lstStyle/>
        <a:p>
          <a:endParaRPr lang="zh-TW" altLang="en-US"/>
        </a:p>
      </dgm:t>
    </dgm:pt>
    <dgm:pt modelId="{BAD55577-BC8B-4C6C-95EF-7A84ACE2ECB3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8BBDA266-5A27-40E7-9052-F717D4D30C41}" type="parTrans" cxnId="{71E55BA5-4213-415F-BF20-A814E0540DDA}">
      <dgm:prSet/>
      <dgm:spPr/>
      <dgm:t>
        <a:bodyPr/>
        <a:lstStyle/>
        <a:p>
          <a:endParaRPr lang="zh-TW" altLang="en-US"/>
        </a:p>
      </dgm:t>
    </dgm:pt>
    <dgm:pt modelId="{C924FEF5-933A-4E9C-80ED-DAC38F5A5F7C}" type="sibTrans" cxnId="{71E55BA5-4213-415F-BF20-A814E0540DDA}">
      <dgm:prSet/>
      <dgm:spPr/>
      <dgm:t>
        <a:bodyPr/>
        <a:lstStyle/>
        <a:p>
          <a:endParaRPr lang="zh-TW" altLang="en-US"/>
        </a:p>
      </dgm:t>
    </dgm:pt>
    <dgm:pt modelId="{AEEEA4BC-28DF-41C9-A445-7E3A41CA297B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</a:rPr>
            <a:t>清潔容器</a:t>
          </a:r>
          <a:endParaRPr lang="zh-TW" dirty="0">
            <a:solidFill>
              <a:srgbClr val="FF6699"/>
            </a:solidFill>
          </a:endParaRPr>
        </a:p>
      </dgm:t>
    </dgm:pt>
    <dgm:pt modelId="{CC411D8D-630A-4F22-9669-59F3226D8865}" type="parTrans" cxnId="{67A385AF-82C9-427E-91EB-36B81E203476}">
      <dgm:prSet/>
      <dgm:spPr/>
      <dgm:t>
        <a:bodyPr/>
        <a:lstStyle/>
        <a:p>
          <a:endParaRPr lang="zh-TW" altLang="en-US"/>
        </a:p>
      </dgm:t>
    </dgm:pt>
    <dgm:pt modelId="{5276AA24-9416-4335-861A-301B6FC622B7}" type="sibTrans" cxnId="{67A385AF-82C9-427E-91EB-36B81E203476}">
      <dgm:prSet/>
      <dgm:spPr/>
      <dgm:t>
        <a:bodyPr/>
        <a:lstStyle/>
        <a:p>
          <a:endParaRPr lang="zh-TW" altLang="en-US"/>
        </a:p>
      </dgm:t>
    </dgm:pt>
    <dgm:pt modelId="{161D37C5-D893-42A0-B53C-2E1E8552EB1F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FFDB6482-05D6-4261-8D40-A8CC002B3D71}" type="parTrans" cxnId="{7FCB1CC1-2C75-41E1-93DB-CCAD6F4CCE23}">
      <dgm:prSet/>
      <dgm:spPr/>
      <dgm:t>
        <a:bodyPr/>
        <a:lstStyle/>
        <a:p>
          <a:endParaRPr lang="zh-TW" altLang="en-US"/>
        </a:p>
      </dgm:t>
    </dgm:pt>
    <dgm:pt modelId="{411A0F38-8C25-4655-91B4-4C3DF0415356}" type="sibTrans" cxnId="{7FCB1CC1-2C75-41E1-93DB-CCAD6F4CCE23}">
      <dgm:prSet/>
      <dgm:spPr/>
      <dgm:t>
        <a:bodyPr/>
        <a:lstStyle/>
        <a:p>
          <a:endParaRPr lang="zh-TW" altLang="en-US"/>
        </a:p>
      </dgm:t>
    </dgm:pt>
    <dgm:pt modelId="{0F3CF02C-7513-49BA-8985-0204D3C6CFCA}">
      <dgm:prSet/>
      <dgm:spPr/>
      <dgm:t>
        <a:bodyPr/>
        <a:lstStyle/>
        <a:p>
          <a:pPr rtl="0"/>
          <a:r>
            <a:rPr lang="zh-TW" dirty="0" smtClean="0">
              <a:solidFill>
                <a:srgbClr val="FFC000"/>
              </a:solidFill>
            </a:rPr>
            <a:t>刷除蟲卵</a:t>
          </a:r>
          <a:endParaRPr lang="zh-TW" dirty="0">
            <a:solidFill>
              <a:srgbClr val="FFC000"/>
            </a:solidFill>
          </a:endParaRPr>
        </a:p>
      </dgm:t>
    </dgm:pt>
    <dgm:pt modelId="{2C6D8BD2-3A4A-47C7-ABBE-F8D470FE75C9}" type="parTrans" cxnId="{B8F8D144-4957-49D8-9403-C2957846D854}">
      <dgm:prSet/>
      <dgm:spPr/>
      <dgm:t>
        <a:bodyPr/>
        <a:lstStyle/>
        <a:p>
          <a:endParaRPr lang="zh-TW" altLang="en-US"/>
        </a:p>
      </dgm:t>
    </dgm:pt>
    <dgm:pt modelId="{E3A141BA-32C8-493E-915A-52F9AC165A02}" type="sibTrans" cxnId="{B8F8D144-4957-49D8-9403-C2957846D854}">
      <dgm:prSet/>
      <dgm:spPr/>
      <dgm:t>
        <a:bodyPr/>
        <a:lstStyle/>
        <a:p>
          <a:endParaRPr lang="zh-TW" altLang="en-US"/>
        </a:p>
      </dgm:t>
    </dgm:pt>
    <dgm:pt modelId="{13365694-3F4E-4BEF-8F83-6988E5D4A5DC}" type="pres">
      <dgm:prSet presAssocID="{7750007B-C78E-43B7-B653-B11F94581CD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EA6F0C5-373B-40A7-81EE-E4937AF6C9BD}" type="pres">
      <dgm:prSet presAssocID="{7750007B-C78E-43B7-B653-B11F94581CD9}" presName="cycle" presStyleCnt="0"/>
      <dgm:spPr/>
    </dgm:pt>
    <dgm:pt modelId="{ACF5EFAE-9227-457E-8F16-E07830D5A05D}" type="pres">
      <dgm:prSet presAssocID="{7750007B-C78E-43B7-B653-B11F94581CD9}" presName="centerShape" presStyleCnt="0"/>
      <dgm:spPr/>
    </dgm:pt>
    <dgm:pt modelId="{E56D6824-1CB7-4100-9F64-9C33BC4BC4E2}" type="pres">
      <dgm:prSet presAssocID="{7750007B-C78E-43B7-B653-B11F94581CD9}" presName="connSite" presStyleLbl="node1" presStyleIdx="0" presStyleCnt="5"/>
      <dgm:spPr/>
    </dgm:pt>
    <dgm:pt modelId="{56D98305-45F6-4636-9BE6-DED3B447A818}" type="pres">
      <dgm:prSet presAssocID="{7750007B-C78E-43B7-B653-B11F94581CD9}" presName="visible" presStyleLbl="node1" presStyleIdx="0" presStyleCnt="5" custLinFactNeighborX="-1707" custLinFactNeighborY="768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B47E991-0877-4D5E-97FA-C0773AA85786}" type="pres">
      <dgm:prSet presAssocID="{CA07B63E-D7AF-4B1D-A0B6-3F35650FC18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E76A0E4-FDA9-4D64-858D-B24015C556AD}" type="pres">
      <dgm:prSet presAssocID="{FA7A5858-2CC3-4803-9790-A64900D4EFA0}" presName="node" presStyleCnt="0"/>
      <dgm:spPr/>
    </dgm:pt>
    <dgm:pt modelId="{3B6A3D40-44B2-488D-B7EA-B9C430F2FF7D}" type="pres">
      <dgm:prSet presAssocID="{FA7A5858-2CC3-4803-9790-A64900D4EFA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5B11C9-5994-4F64-885B-104A4DE956FA}" type="pres">
      <dgm:prSet presAssocID="{FA7A5858-2CC3-4803-9790-A64900D4EFA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CCBE9D-BAEE-400E-9429-4B84FD90BC93}" type="pres">
      <dgm:prSet presAssocID="{7BDA62F7-ED3F-476D-84F0-6BEABBEBD41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4E3861F-929C-4239-8D3B-FB9C7AAD27B1}" type="pres">
      <dgm:prSet presAssocID="{A2686D82-AF48-433C-BC1C-8A7E947FD2CB}" presName="node" presStyleCnt="0"/>
      <dgm:spPr/>
    </dgm:pt>
    <dgm:pt modelId="{C41FF84E-18F0-40EF-B69B-44E04B5EB7C6}" type="pres">
      <dgm:prSet presAssocID="{A2686D82-AF48-433C-BC1C-8A7E947FD2C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D99CA0-281F-44E5-B3FA-E3F3EF305120}" type="pres">
      <dgm:prSet presAssocID="{A2686D82-AF48-433C-BC1C-8A7E947FD2C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D61549-C463-44D4-ABE2-4637F2F98D00}" type="pres">
      <dgm:prSet presAssocID="{8BBDA266-5A27-40E7-9052-F717D4D30C4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C9EB3AA-9B07-4104-80AE-D65B009CBD46}" type="pres">
      <dgm:prSet presAssocID="{BAD55577-BC8B-4C6C-95EF-7A84ACE2ECB3}" presName="node" presStyleCnt="0"/>
      <dgm:spPr/>
    </dgm:pt>
    <dgm:pt modelId="{426D0122-7068-4EC0-BB85-36FF0A4845D5}" type="pres">
      <dgm:prSet presAssocID="{BAD55577-BC8B-4C6C-95EF-7A84ACE2ECB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EF0F6C-2934-475A-B100-EED604FA19A2}" type="pres">
      <dgm:prSet presAssocID="{BAD55577-BC8B-4C6C-95EF-7A84ACE2ECB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14AB23-5C2F-41A0-AB67-B789F80F0314}" type="pres">
      <dgm:prSet presAssocID="{FFDB6482-05D6-4261-8D40-A8CC002B3D7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23E7920-DD31-4716-85F2-F68E0EF472F7}" type="pres">
      <dgm:prSet presAssocID="{161D37C5-D893-42A0-B53C-2E1E8552EB1F}" presName="node" presStyleCnt="0"/>
      <dgm:spPr/>
    </dgm:pt>
    <dgm:pt modelId="{30445C95-32FC-4BBA-AFBE-AF241D6ABE4F}" type="pres">
      <dgm:prSet presAssocID="{161D37C5-D893-42A0-B53C-2E1E8552EB1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D143C0-E88D-4A70-9C40-5DD62AA4E1E6}" type="pres">
      <dgm:prSet presAssocID="{161D37C5-D893-42A0-B53C-2E1E8552EB1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888AFCA-F85D-431B-9266-610F3B064D6E}" srcId="{7750007B-C78E-43B7-B653-B11F94581CD9}" destId="{FA7A5858-2CC3-4803-9790-A64900D4EFA0}" srcOrd="0" destOrd="0" parTransId="{CA07B63E-D7AF-4B1D-A0B6-3F35650FC180}" sibTransId="{3FDB0763-2BE5-40CB-BC1B-043AF66ADB41}"/>
    <dgm:cxn modelId="{08FECD24-6630-487B-A207-F603A5DB58D7}" type="presOf" srcId="{FA7A5858-2CC3-4803-9790-A64900D4EFA0}" destId="{3B6A3D40-44B2-488D-B7EA-B9C430F2FF7D}" srcOrd="0" destOrd="0" presId="urn:microsoft.com/office/officeart/2005/8/layout/radial2"/>
    <dgm:cxn modelId="{6B3C9E41-E090-4A78-84F1-589D9B2B377C}" srcId="{FA7A5858-2CC3-4803-9790-A64900D4EFA0}" destId="{A191E9C1-2AB3-4AC6-88F2-0368AD95F1FD}" srcOrd="0" destOrd="0" parTransId="{AE32B8BF-1521-4A7D-9D3A-9A3DF3785F66}" sibTransId="{5B029A58-1F52-4A74-84F3-AC88246FD235}"/>
    <dgm:cxn modelId="{2CCF5B54-2DAD-4F15-8F95-01DBEFD9D2C8}" type="presOf" srcId="{A191E9C1-2AB3-4AC6-88F2-0368AD95F1FD}" destId="{005B11C9-5994-4F64-885B-104A4DE956FA}" srcOrd="0" destOrd="0" presId="urn:microsoft.com/office/officeart/2005/8/layout/radial2"/>
    <dgm:cxn modelId="{FB15971A-0CDE-4E0D-B46E-5FA0D84690D6}" type="presOf" srcId="{0F3CF02C-7513-49BA-8985-0204D3C6CFCA}" destId="{70D143C0-E88D-4A70-9C40-5DD62AA4E1E6}" srcOrd="0" destOrd="0" presId="urn:microsoft.com/office/officeart/2005/8/layout/radial2"/>
    <dgm:cxn modelId="{8D521DC4-74DA-4CED-AF5A-10D16B98FC06}" type="presOf" srcId="{161D37C5-D893-42A0-B53C-2E1E8552EB1F}" destId="{30445C95-32FC-4BBA-AFBE-AF241D6ABE4F}" srcOrd="0" destOrd="0" presId="urn:microsoft.com/office/officeart/2005/8/layout/radial2"/>
    <dgm:cxn modelId="{5D8B4326-E352-42D6-AFF6-2A5D9A438018}" type="presOf" srcId="{7750007B-C78E-43B7-B653-B11F94581CD9}" destId="{13365694-3F4E-4BEF-8F83-6988E5D4A5DC}" srcOrd="0" destOrd="0" presId="urn:microsoft.com/office/officeart/2005/8/layout/radial2"/>
    <dgm:cxn modelId="{7FCB1CC1-2C75-41E1-93DB-CCAD6F4CCE23}" srcId="{7750007B-C78E-43B7-B653-B11F94581CD9}" destId="{161D37C5-D893-42A0-B53C-2E1E8552EB1F}" srcOrd="3" destOrd="0" parTransId="{FFDB6482-05D6-4261-8D40-A8CC002B3D71}" sibTransId="{411A0F38-8C25-4655-91B4-4C3DF0415356}"/>
    <dgm:cxn modelId="{0FCDAE20-4652-4CE3-B669-AD31FA6A5994}" srcId="{A2686D82-AF48-433C-BC1C-8A7E947FD2CB}" destId="{221CEC56-D271-4E0F-A110-5BEE9F846D6D}" srcOrd="0" destOrd="0" parTransId="{83E842CE-8ED6-485E-9D68-C0350307D45B}" sibTransId="{D35CAC4A-8C61-4F99-A48C-05F2528ECD02}"/>
    <dgm:cxn modelId="{20051157-7746-4A13-BF14-471B6E60F004}" type="presOf" srcId="{7BDA62F7-ED3F-476D-84F0-6BEABBEBD41C}" destId="{47CCBE9D-BAEE-400E-9429-4B84FD90BC93}" srcOrd="0" destOrd="0" presId="urn:microsoft.com/office/officeart/2005/8/layout/radial2"/>
    <dgm:cxn modelId="{71E55BA5-4213-415F-BF20-A814E0540DDA}" srcId="{7750007B-C78E-43B7-B653-B11F94581CD9}" destId="{BAD55577-BC8B-4C6C-95EF-7A84ACE2ECB3}" srcOrd="2" destOrd="0" parTransId="{8BBDA266-5A27-40E7-9052-F717D4D30C41}" sibTransId="{C924FEF5-933A-4E9C-80ED-DAC38F5A5F7C}"/>
    <dgm:cxn modelId="{16F35FFD-032E-4317-915B-401D5EFEEF4C}" srcId="{7750007B-C78E-43B7-B653-B11F94581CD9}" destId="{A2686D82-AF48-433C-BC1C-8A7E947FD2CB}" srcOrd="1" destOrd="0" parTransId="{7BDA62F7-ED3F-476D-84F0-6BEABBEBD41C}" sibTransId="{A31B8514-0739-4CBD-96B4-66865B009CD9}"/>
    <dgm:cxn modelId="{BCA91983-5DAE-4A3B-ACA0-5B33920A8F9B}" type="presOf" srcId="{8BBDA266-5A27-40E7-9052-F717D4D30C41}" destId="{94D61549-C463-44D4-ABE2-4637F2F98D00}" srcOrd="0" destOrd="0" presId="urn:microsoft.com/office/officeart/2005/8/layout/radial2"/>
    <dgm:cxn modelId="{61CCDB9B-C068-421E-B177-A2326EC3E62F}" type="presOf" srcId="{FFDB6482-05D6-4261-8D40-A8CC002B3D71}" destId="{8B14AB23-5C2F-41A0-AB67-B789F80F0314}" srcOrd="0" destOrd="0" presId="urn:microsoft.com/office/officeart/2005/8/layout/radial2"/>
    <dgm:cxn modelId="{323B9CBD-C705-4E89-9D21-9C5AE10D067D}" type="presOf" srcId="{221CEC56-D271-4E0F-A110-5BEE9F846D6D}" destId="{D6D99CA0-281F-44E5-B3FA-E3F3EF305120}" srcOrd="0" destOrd="0" presId="urn:microsoft.com/office/officeart/2005/8/layout/radial2"/>
    <dgm:cxn modelId="{AE1F5D28-220B-4BFA-919A-5C97389F4050}" type="presOf" srcId="{CA07B63E-D7AF-4B1D-A0B6-3F35650FC180}" destId="{3B47E991-0877-4D5E-97FA-C0773AA85786}" srcOrd="0" destOrd="0" presId="urn:microsoft.com/office/officeart/2005/8/layout/radial2"/>
    <dgm:cxn modelId="{D7933E5B-0594-41CD-931D-3FF09FEE7470}" type="presOf" srcId="{AEEEA4BC-28DF-41C9-A445-7E3A41CA297B}" destId="{3CEF0F6C-2934-475A-B100-EED604FA19A2}" srcOrd="0" destOrd="0" presId="urn:microsoft.com/office/officeart/2005/8/layout/radial2"/>
    <dgm:cxn modelId="{B8F8D144-4957-49D8-9403-C2957846D854}" srcId="{161D37C5-D893-42A0-B53C-2E1E8552EB1F}" destId="{0F3CF02C-7513-49BA-8985-0204D3C6CFCA}" srcOrd="0" destOrd="0" parTransId="{2C6D8BD2-3A4A-47C7-ABBE-F8D470FE75C9}" sibTransId="{E3A141BA-32C8-493E-915A-52F9AC165A02}"/>
    <dgm:cxn modelId="{B7B69DDC-7257-449C-9830-18DF6589CBBC}" type="presOf" srcId="{BAD55577-BC8B-4C6C-95EF-7A84ACE2ECB3}" destId="{426D0122-7068-4EC0-BB85-36FF0A4845D5}" srcOrd="0" destOrd="0" presId="urn:microsoft.com/office/officeart/2005/8/layout/radial2"/>
    <dgm:cxn modelId="{67A385AF-82C9-427E-91EB-36B81E203476}" srcId="{BAD55577-BC8B-4C6C-95EF-7A84ACE2ECB3}" destId="{AEEEA4BC-28DF-41C9-A445-7E3A41CA297B}" srcOrd="0" destOrd="0" parTransId="{CC411D8D-630A-4F22-9669-59F3226D8865}" sibTransId="{5276AA24-9416-4335-861A-301B6FC622B7}"/>
    <dgm:cxn modelId="{A0E56B58-FF54-4F21-9A49-54BFB5487614}" type="presOf" srcId="{A2686D82-AF48-433C-BC1C-8A7E947FD2CB}" destId="{C41FF84E-18F0-40EF-B69B-44E04B5EB7C6}" srcOrd="0" destOrd="0" presId="urn:microsoft.com/office/officeart/2005/8/layout/radial2"/>
    <dgm:cxn modelId="{33FA6726-E33C-49B8-8B80-0C459E4F0DBB}" type="presParOf" srcId="{13365694-3F4E-4BEF-8F83-6988E5D4A5DC}" destId="{EEA6F0C5-373B-40A7-81EE-E4937AF6C9BD}" srcOrd="0" destOrd="0" presId="urn:microsoft.com/office/officeart/2005/8/layout/radial2"/>
    <dgm:cxn modelId="{314CEDDD-5480-4CC2-A904-7BAF06A826EE}" type="presParOf" srcId="{EEA6F0C5-373B-40A7-81EE-E4937AF6C9BD}" destId="{ACF5EFAE-9227-457E-8F16-E07830D5A05D}" srcOrd="0" destOrd="0" presId="urn:microsoft.com/office/officeart/2005/8/layout/radial2"/>
    <dgm:cxn modelId="{936EC718-4F6F-48E8-9B37-664FDE0D3061}" type="presParOf" srcId="{ACF5EFAE-9227-457E-8F16-E07830D5A05D}" destId="{E56D6824-1CB7-4100-9F64-9C33BC4BC4E2}" srcOrd="0" destOrd="0" presId="urn:microsoft.com/office/officeart/2005/8/layout/radial2"/>
    <dgm:cxn modelId="{3B615410-F852-49C7-B4AF-F3C17A972D91}" type="presParOf" srcId="{ACF5EFAE-9227-457E-8F16-E07830D5A05D}" destId="{56D98305-45F6-4636-9BE6-DED3B447A818}" srcOrd="1" destOrd="0" presId="urn:microsoft.com/office/officeart/2005/8/layout/radial2"/>
    <dgm:cxn modelId="{B6E89201-F502-438F-BAF6-9F2A93563C7D}" type="presParOf" srcId="{EEA6F0C5-373B-40A7-81EE-E4937AF6C9BD}" destId="{3B47E991-0877-4D5E-97FA-C0773AA85786}" srcOrd="1" destOrd="0" presId="urn:microsoft.com/office/officeart/2005/8/layout/radial2"/>
    <dgm:cxn modelId="{5EEA0E7E-935A-437B-9A46-FC897B125E17}" type="presParOf" srcId="{EEA6F0C5-373B-40A7-81EE-E4937AF6C9BD}" destId="{1E76A0E4-FDA9-4D64-858D-B24015C556AD}" srcOrd="2" destOrd="0" presId="urn:microsoft.com/office/officeart/2005/8/layout/radial2"/>
    <dgm:cxn modelId="{C15F937B-B047-4577-B4BB-917B0D069AD8}" type="presParOf" srcId="{1E76A0E4-FDA9-4D64-858D-B24015C556AD}" destId="{3B6A3D40-44B2-488D-B7EA-B9C430F2FF7D}" srcOrd="0" destOrd="0" presId="urn:microsoft.com/office/officeart/2005/8/layout/radial2"/>
    <dgm:cxn modelId="{55763602-CC4F-47F4-A504-947FF48B0872}" type="presParOf" srcId="{1E76A0E4-FDA9-4D64-858D-B24015C556AD}" destId="{005B11C9-5994-4F64-885B-104A4DE956FA}" srcOrd="1" destOrd="0" presId="urn:microsoft.com/office/officeart/2005/8/layout/radial2"/>
    <dgm:cxn modelId="{11288B79-CB36-4E42-85D9-8DF6CCA6750C}" type="presParOf" srcId="{EEA6F0C5-373B-40A7-81EE-E4937AF6C9BD}" destId="{47CCBE9D-BAEE-400E-9429-4B84FD90BC93}" srcOrd="3" destOrd="0" presId="urn:microsoft.com/office/officeart/2005/8/layout/radial2"/>
    <dgm:cxn modelId="{3C029967-32B8-4629-8374-3D18A282C53F}" type="presParOf" srcId="{EEA6F0C5-373B-40A7-81EE-E4937AF6C9BD}" destId="{54E3861F-929C-4239-8D3B-FB9C7AAD27B1}" srcOrd="4" destOrd="0" presId="urn:microsoft.com/office/officeart/2005/8/layout/radial2"/>
    <dgm:cxn modelId="{3C0958CA-7819-4E69-8D0D-9CCB019C7763}" type="presParOf" srcId="{54E3861F-929C-4239-8D3B-FB9C7AAD27B1}" destId="{C41FF84E-18F0-40EF-B69B-44E04B5EB7C6}" srcOrd="0" destOrd="0" presId="urn:microsoft.com/office/officeart/2005/8/layout/radial2"/>
    <dgm:cxn modelId="{B3158A1C-6C2D-4803-AC39-3AA2C566E31E}" type="presParOf" srcId="{54E3861F-929C-4239-8D3B-FB9C7AAD27B1}" destId="{D6D99CA0-281F-44E5-B3FA-E3F3EF305120}" srcOrd="1" destOrd="0" presId="urn:microsoft.com/office/officeart/2005/8/layout/radial2"/>
    <dgm:cxn modelId="{9B7CD691-422E-4041-8E7C-D83A30A4C1A5}" type="presParOf" srcId="{EEA6F0C5-373B-40A7-81EE-E4937AF6C9BD}" destId="{94D61549-C463-44D4-ABE2-4637F2F98D00}" srcOrd="5" destOrd="0" presId="urn:microsoft.com/office/officeart/2005/8/layout/radial2"/>
    <dgm:cxn modelId="{565D5085-E8DB-4003-B60A-20F567337B35}" type="presParOf" srcId="{EEA6F0C5-373B-40A7-81EE-E4937AF6C9BD}" destId="{2C9EB3AA-9B07-4104-80AE-D65B009CBD46}" srcOrd="6" destOrd="0" presId="urn:microsoft.com/office/officeart/2005/8/layout/radial2"/>
    <dgm:cxn modelId="{F3916376-2340-436C-BFD3-9CCB281165AE}" type="presParOf" srcId="{2C9EB3AA-9B07-4104-80AE-D65B009CBD46}" destId="{426D0122-7068-4EC0-BB85-36FF0A4845D5}" srcOrd="0" destOrd="0" presId="urn:microsoft.com/office/officeart/2005/8/layout/radial2"/>
    <dgm:cxn modelId="{19A01E33-78A8-4726-8F6F-B21B5AEB2905}" type="presParOf" srcId="{2C9EB3AA-9B07-4104-80AE-D65B009CBD46}" destId="{3CEF0F6C-2934-475A-B100-EED604FA19A2}" srcOrd="1" destOrd="0" presId="urn:microsoft.com/office/officeart/2005/8/layout/radial2"/>
    <dgm:cxn modelId="{FC939AB2-1C32-4753-87BB-8432D43FEF72}" type="presParOf" srcId="{EEA6F0C5-373B-40A7-81EE-E4937AF6C9BD}" destId="{8B14AB23-5C2F-41A0-AB67-B789F80F0314}" srcOrd="7" destOrd="0" presId="urn:microsoft.com/office/officeart/2005/8/layout/radial2"/>
    <dgm:cxn modelId="{D7360C37-81C4-4A2F-9724-D80435719F48}" type="presParOf" srcId="{EEA6F0C5-373B-40A7-81EE-E4937AF6C9BD}" destId="{823E7920-DD31-4716-85F2-F68E0EF472F7}" srcOrd="8" destOrd="0" presId="urn:microsoft.com/office/officeart/2005/8/layout/radial2"/>
    <dgm:cxn modelId="{4BC6BEF1-D307-4B50-9B91-C074895B87F9}" type="presParOf" srcId="{823E7920-DD31-4716-85F2-F68E0EF472F7}" destId="{30445C95-32FC-4BBA-AFBE-AF241D6ABE4F}" srcOrd="0" destOrd="0" presId="urn:microsoft.com/office/officeart/2005/8/layout/radial2"/>
    <dgm:cxn modelId="{C9BCD31A-8CEC-4F75-AE23-F90122A608FC}" type="presParOf" srcId="{823E7920-DD31-4716-85F2-F68E0EF472F7}" destId="{70D143C0-E88D-4A70-9C40-5DD62AA4E1E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4AB23-5C2F-41A0-AB67-B789F80F0314}">
      <dsp:nvSpPr>
        <dsp:cNvPr id="0" name=""/>
        <dsp:cNvSpPr/>
      </dsp:nvSpPr>
      <dsp:spPr>
        <a:xfrm rot="3682869">
          <a:off x="2149489" y="2931121"/>
          <a:ext cx="772332" cy="40781"/>
        </a:xfrm>
        <a:custGeom>
          <a:avLst/>
          <a:gdLst/>
          <a:ahLst/>
          <a:cxnLst/>
          <a:rect l="0" t="0" r="0" b="0"/>
          <a:pathLst>
            <a:path>
              <a:moveTo>
                <a:pt x="0" y="20390"/>
              </a:moveTo>
              <a:lnTo>
                <a:pt x="772332" y="2039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D61549-C463-44D4-ABE2-4637F2F98D00}">
      <dsp:nvSpPr>
        <dsp:cNvPr id="0" name=""/>
        <dsp:cNvSpPr/>
      </dsp:nvSpPr>
      <dsp:spPr>
        <a:xfrm rot="1312495">
          <a:off x="2574142" y="2374427"/>
          <a:ext cx="551898" cy="40781"/>
        </a:xfrm>
        <a:custGeom>
          <a:avLst/>
          <a:gdLst/>
          <a:ahLst/>
          <a:cxnLst/>
          <a:rect l="0" t="0" r="0" b="0"/>
          <a:pathLst>
            <a:path>
              <a:moveTo>
                <a:pt x="0" y="20390"/>
              </a:moveTo>
              <a:lnTo>
                <a:pt x="551898" y="2039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CBE9D-BAEE-400E-9429-4B84FD90BC93}">
      <dsp:nvSpPr>
        <dsp:cNvPr id="0" name=""/>
        <dsp:cNvSpPr/>
      </dsp:nvSpPr>
      <dsp:spPr>
        <a:xfrm rot="20287505">
          <a:off x="2574142" y="1738780"/>
          <a:ext cx="551898" cy="40781"/>
        </a:xfrm>
        <a:custGeom>
          <a:avLst/>
          <a:gdLst/>
          <a:ahLst/>
          <a:cxnLst/>
          <a:rect l="0" t="0" r="0" b="0"/>
          <a:pathLst>
            <a:path>
              <a:moveTo>
                <a:pt x="0" y="20390"/>
              </a:moveTo>
              <a:lnTo>
                <a:pt x="551898" y="2039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7E991-0877-4D5E-97FA-C0773AA85786}">
      <dsp:nvSpPr>
        <dsp:cNvPr id="0" name=""/>
        <dsp:cNvSpPr/>
      </dsp:nvSpPr>
      <dsp:spPr>
        <a:xfrm rot="17917131">
          <a:off x="2149489" y="1182085"/>
          <a:ext cx="772332" cy="40781"/>
        </a:xfrm>
        <a:custGeom>
          <a:avLst/>
          <a:gdLst/>
          <a:ahLst/>
          <a:cxnLst/>
          <a:rect l="0" t="0" r="0" b="0"/>
          <a:pathLst>
            <a:path>
              <a:moveTo>
                <a:pt x="0" y="20390"/>
              </a:moveTo>
              <a:lnTo>
                <a:pt x="772332" y="2039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D98305-45F6-4636-9BE6-DED3B447A818}">
      <dsp:nvSpPr>
        <dsp:cNvPr id="0" name=""/>
        <dsp:cNvSpPr/>
      </dsp:nvSpPr>
      <dsp:spPr>
        <a:xfrm>
          <a:off x="1267316" y="1429521"/>
          <a:ext cx="1530089" cy="153008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6A3D40-44B2-488D-B7EA-B9C430F2FF7D}">
      <dsp:nvSpPr>
        <dsp:cNvPr id="0" name=""/>
        <dsp:cNvSpPr/>
      </dsp:nvSpPr>
      <dsp:spPr>
        <a:xfrm>
          <a:off x="2481460" y="1517"/>
          <a:ext cx="918053" cy="918053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巡</a:t>
          </a:r>
          <a:endParaRPr lang="zh-TW" sz="3900" kern="1200"/>
        </a:p>
      </dsp:txBody>
      <dsp:txXfrm>
        <a:off x="2615906" y="135963"/>
        <a:ext cx="649161" cy="649161"/>
      </dsp:txXfrm>
    </dsp:sp>
    <dsp:sp modelId="{005B11C9-5994-4F64-885B-104A4DE956FA}">
      <dsp:nvSpPr>
        <dsp:cNvPr id="0" name=""/>
        <dsp:cNvSpPr/>
      </dsp:nvSpPr>
      <dsp:spPr>
        <a:xfrm>
          <a:off x="3491319" y="1517"/>
          <a:ext cx="1377080" cy="918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3399FF"/>
              </a:solidFill>
            </a:rPr>
            <a:t>巡檢容器</a:t>
          </a:r>
          <a:endParaRPr lang="zh-TW" sz="3000" kern="1200" dirty="0">
            <a:solidFill>
              <a:srgbClr val="3399FF"/>
            </a:solidFill>
          </a:endParaRPr>
        </a:p>
      </dsp:txBody>
      <dsp:txXfrm>
        <a:off x="3491319" y="1517"/>
        <a:ext cx="1377080" cy="918053"/>
      </dsp:txXfrm>
    </dsp:sp>
    <dsp:sp modelId="{C41FF84E-18F0-40EF-B69B-44E04B5EB7C6}">
      <dsp:nvSpPr>
        <dsp:cNvPr id="0" name=""/>
        <dsp:cNvSpPr/>
      </dsp:nvSpPr>
      <dsp:spPr>
        <a:xfrm>
          <a:off x="3073122" y="1026305"/>
          <a:ext cx="918053" cy="918053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倒</a:t>
          </a:r>
          <a:endParaRPr lang="zh-TW" sz="3900" kern="1200"/>
        </a:p>
      </dsp:txBody>
      <dsp:txXfrm>
        <a:off x="3207568" y="1160751"/>
        <a:ext cx="649161" cy="649161"/>
      </dsp:txXfrm>
    </dsp:sp>
    <dsp:sp modelId="{D6D99CA0-281F-44E5-B3FA-E3F3EF305120}">
      <dsp:nvSpPr>
        <dsp:cNvPr id="0" name=""/>
        <dsp:cNvSpPr/>
      </dsp:nvSpPr>
      <dsp:spPr>
        <a:xfrm>
          <a:off x="4082981" y="1026305"/>
          <a:ext cx="1377080" cy="918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92D050"/>
              </a:solidFill>
            </a:rPr>
            <a:t>倒掉積水</a:t>
          </a:r>
          <a:endParaRPr lang="zh-TW" sz="3000" kern="1200" dirty="0">
            <a:solidFill>
              <a:srgbClr val="92D050"/>
            </a:solidFill>
          </a:endParaRPr>
        </a:p>
      </dsp:txBody>
      <dsp:txXfrm>
        <a:off x="4082981" y="1026305"/>
        <a:ext cx="1377080" cy="918053"/>
      </dsp:txXfrm>
    </dsp:sp>
    <dsp:sp modelId="{426D0122-7068-4EC0-BB85-36FF0A4845D5}">
      <dsp:nvSpPr>
        <dsp:cNvPr id="0" name=""/>
        <dsp:cNvSpPr/>
      </dsp:nvSpPr>
      <dsp:spPr>
        <a:xfrm>
          <a:off x="3073122" y="2209629"/>
          <a:ext cx="918053" cy="918053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清</a:t>
          </a:r>
          <a:endParaRPr lang="zh-TW" sz="3900" kern="1200"/>
        </a:p>
      </dsp:txBody>
      <dsp:txXfrm>
        <a:off x="3207568" y="2344075"/>
        <a:ext cx="649161" cy="649161"/>
      </dsp:txXfrm>
    </dsp:sp>
    <dsp:sp modelId="{3CEF0F6C-2934-475A-B100-EED604FA19A2}">
      <dsp:nvSpPr>
        <dsp:cNvPr id="0" name=""/>
        <dsp:cNvSpPr/>
      </dsp:nvSpPr>
      <dsp:spPr>
        <a:xfrm>
          <a:off x="4082981" y="2209629"/>
          <a:ext cx="1377080" cy="918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FF6699"/>
              </a:solidFill>
            </a:rPr>
            <a:t>清潔容器</a:t>
          </a:r>
          <a:endParaRPr lang="zh-TW" sz="3000" kern="1200" dirty="0">
            <a:solidFill>
              <a:srgbClr val="FF6699"/>
            </a:solidFill>
          </a:endParaRPr>
        </a:p>
      </dsp:txBody>
      <dsp:txXfrm>
        <a:off x="4082981" y="2209629"/>
        <a:ext cx="1377080" cy="918053"/>
      </dsp:txXfrm>
    </dsp:sp>
    <dsp:sp modelId="{30445C95-32FC-4BBA-AFBE-AF241D6ABE4F}">
      <dsp:nvSpPr>
        <dsp:cNvPr id="0" name=""/>
        <dsp:cNvSpPr/>
      </dsp:nvSpPr>
      <dsp:spPr>
        <a:xfrm>
          <a:off x="2481460" y="3234417"/>
          <a:ext cx="918053" cy="918053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刷</a:t>
          </a:r>
          <a:endParaRPr lang="zh-TW" sz="3900" kern="1200"/>
        </a:p>
      </dsp:txBody>
      <dsp:txXfrm>
        <a:off x="2615906" y="3368863"/>
        <a:ext cx="649161" cy="649161"/>
      </dsp:txXfrm>
    </dsp:sp>
    <dsp:sp modelId="{70D143C0-E88D-4A70-9C40-5DD62AA4E1E6}">
      <dsp:nvSpPr>
        <dsp:cNvPr id="0" name=""/>
        <dsp:cNvSpPr/>
      </dsp:nvSpPr>
      <dsp:spPr>
        <a:xfrm>
          <a:off x="3491319" y="3234417"/>
          <a:ext cx="1377080" cy="918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FFC000"/>
              </a:solidFill>
            </a:rPr>
            <a:t>刷除蟲卵</a:t>
          </a:r>
          <a:endParaRPr lang="zh-TW" sz="3000" kern="1200" dirty="0">
            <a:solidFill>
              <a:srgbClr val="FFC000"/>
            </a:solidFill>
          </a:endParaRPr>
        </a:p>
      </dsp:txBody>
      <dsp:txXfrm>
        <a:off x="3491319" y="3234417"/>
        <a:ext cx="1377080" cy="918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27397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95752" y="2767061"/>
            <a:ext cx="3619211" cy="3410412"/>
          </a:xfrm>
          <a:prstGeom prst="noSmoking">
            <a:avLst>
              <a:gd name="adj" fmla="val 16575"/>
            </a:avLst>
          </a:prstGeom>
          <a:solidFill>
            <a:srgbClr val="92D05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97406" l="1717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1925">
            <a:off x="3466784" y="4023791"/>
            <a:ext cx="1677145" cy="147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083099602"/>
              </p:ext>
            </p:extLst>
          </p:nvPr>
        </p:nvGraphicFramePr>
        <p:xfrm>
          <a:off x="1188720" y="1528354"/>
          <a:ext cx="6753497" cy="4153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22869" y="4563392"/>
            <a:ext cx="2233748" cy="1528353"/>
          </a:xfrm>
          <a:prstGeom prst="rightArrow">
            <a:avLst/>
          </a:prstGeom>
          <a:solidFill>
            <a:srgbClr val="FFC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衛福部疾管署</a:t>
            </a:r>
          </a:p>
        </p:txBody>
      </p:sp>
      <p:sp>
        <p:nvSpPr>
          <p:cNvPr id="5" name="矩形 4"/>
          <p:cNvSpPr/>
          <p:nvPr/>
        </p:nvSpPr>
        <p:spPr>
          <a:xfrm>
            <a:off x="3735977" y="3244334"/>
            <a:ext cx="17242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84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2019-10-16T02:09:28Z</dcterms:modified>
</cp:coreProperties>
</file>