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2E39F0-2671-43F3-9F62-45228AF5696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BC490D7-84B1-400C-9C3A-6415BFD2E05D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E68BB368-5208-45EF-B5A2-8428D85E4ACE}" type="parTrans" cxnId="{4E5DBE6E-74E3-4B47-BB84-EB81C73CCD4F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5E276FFE-9EFB-41FB-A465-4218448321C6}" type="sibTrans" cxnId="{4E5DBE6E-74E3-4B47-BB84-EB81C73CCD4F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855DED6-845C-49D6-8B79-D51BA23FA025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B99E2690-9DD0-4003-9E05-855B867A1134}" type="parTrans" cxnId="{50B93081-264C-4932-A911-59F5F15A6464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1EEA60E-5CE3-47EA-A921-70A6BEF26C50}" type="sibTrans" cxnId="{50B93081-264C-4932-A911-59F5F15A6464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E991967B-B553-4A27-AC76-D23F86BE8255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C6967C21-A1EA-47E6-8E58-0EAE49075451}" type="parTrans" cxnId="{5B6F96B4-0294-4077-A0FD-EFF588DD0919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07872E0A-3718-464B-883F-247019C7BE6A}" type="sibTrans" cxnId="{5B6F96B4-0294-4077-A0FD-EFF588DD0919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ABAD941D-8EDA-42DB-94F9-43C145757B6C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680DA654-7581-4EAA-91EC-87AF55362A59}" type="parTrans" cxnId="{C1C23787-1471-4A68-8D25-6ED1B8661FA7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23077BF0-125A-4404-89CF-9C1C3C0E6262}" type="sibTrans" cxnId="{C1C23787-1471-4A68-8D25-6ED1B8661FA7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1BBD6D7A-BA33-4C40-9D16-22FB517DD914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6879D05C-D6EE-4671-857B-289B7A803214}" type="parTrans" cxnId="{56D479B2-CB08-4463-99E4-CE0730F4C55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EFE4E82B-7FF0-4601-BFFB-11DB65D5946E}" type="sibTrans" cxnId="{56D479B2-CB08-4463-99E4-CE0730F4C55A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5E614034-97ED-4CA4-B263-3167DD04F74C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45C19F76-A40F-4A68-A91E-D8B6C8634BB6}" type="parTrans" cxnId="{022E26A1-6F7B-415E-AC79-F6087B981831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D51B68D2-D708-473D-990E-48B938A73413}" type="sibTrans" cxnId="{022E26A1-6F7B-415E-AC79-F6087B981831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26C679EA-A9AC-4DA7-87B1-BD1DFF6148C0}">
      <dgm:prSet/>
      <dgm:spPr/>
      <dgm:t>
        <a:bodyPr/>
        <a:lstStyle/>
        <a:p>
          <a:pPr rtl="0"/>
          <a:r>
            <a:rPr lang="zh-TW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6CDCDC00-C366-4711-912C-824431D006C7}" type="parTrans" cxnId="{4BC691D1-AA51-4C52-A177-4FBC2D5FA9B4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7803AD14-33D9-49EE-BCE8-61242D201F27}" type="sibTrans" cxnId="{4BC691D1-AA51-4C52-A177-4FBC2D5FA9B4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250421BB-7276-42E2-85F5-09B5A627EEB9}">
      <dgm:prSet/>
      <dgm:spPr/>
      <dgm:t>
        <a:bodyPr/>
        <a:lstStyle/>
        <a:p>
          <a:pPr rtl="0"/>
          <a:r>
            <a:rPr lang="zh-TW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97AFBCFD-69FA-48CE-BC79-55BF4456E6F9}" type="parTrans" cxnId="{19524C49-8FAB-4C59-B2D2-560055EE95A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B609B9BA-C5F4-449C-9393-C4667474F9B5}" type="sibTrans" cxnId="{19524C49-8FAB-4C59-B2D2-560055EE95A5}">
      <dgm:prSet/>
      <dgm:spPr/>
      <dgm:t>
        <a:bodyPr/>
        <a:lstStyle/>
        <a:p>
          <a:endParaRPr lang="zh-TW" altLang="en-US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gm:t>
    </dgm:pt>
    <dgm:pt modelId="{ECCAFBBA-71C8-44B2-ADF4-011DB60A122E}" type="pres">
      <dgm:prSet presAssocID="{6B2E39F0-2671-43F3-9F62-45228AF5696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89275B5-C5C4-48CE-8CF5-D5DD5D159886}" type="pres">
      <dgm:prSet presAssocID="{6B2E39F0-2671-43F3-9F62-45228AF56965}" presName="cycle" presStyleCnt="0"/>
      <dgm:spPr/>
    </dgm:pt>
    <dgm:pt modelId="{CF412866-E3CC-443B-BC71-31164D59246B}" type="pres">
      <dgm:prSet presAssocID="{6B2E39F0-2671-43F3-9F62-45228AF56965}" presName="centerShape" presStyleCnt="0"/>
      <dgm:spPr/>
    </dgm:pt>
    <dgm:pt modelId="{0D574B9D-4EC8-4828-9D2A-FBFE51568EC5}" type="pres">
      <dgm:prSet presAssocID="{6B2E39F0-2671-43F3-9F62-45228AF56965}" presName="connSite" presStyleLbl="node1" presStyleIdx="0" presStyleCnt="5"/>
      <dgm:spPr/>
    </dgm:pt>
    <dgm:pt modelId="{803C562F-FFBF-4B10-B8E8-2ADF3DB33FAB}" type="pres">
      <dgm:prSet presAssocID="{6B2E39F0-2671-43F3-9F62-45228AF5696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C2420FC-6F3F-4C21-BEC1-71A88D6820C9}" type="pres">
      <dgm:prSet presAssocID="{E68BB368-5208-45EF-B5A2-8428D85E4AC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478D48F-86FF-498C-A57B-DD2D335E6A5B}" type="pres">
      <dgm:prSet presAssocID="{BBC490D7-84B1-400C-9C3A-6415BFD2E05D}" presName="node" presStyleCnt="0"/>
      <dgm:spPr/>
    </dgm:pt>
    <dgm:pt modelId="{6D31E605-C64D-4252-B233-45B9BE35F4E1}" type="pres">
      <dgm:prSet presAssocID="{BBC490D7-84B1-400C-9C3A-6415BFD2E05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D0C883-DFA4-4EF3-8D38-679155A3DB0E}" type="pres">
      <dgm:prSet presAssocID="{BBC490D7-84B1-400C-9C3A-6415BFD2E05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84A08D-1642-429D-A3F3-B3FC1BF5DBAA}" type="pres">
      <dgm:prSet presAssocID="{C6967C21-A1EA-47E6-8E58-0EAE4907545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1A7F23D-0624-48BA-8A80-1B29E9E02AB5}" type="pres">
      <dgm:prSet presAssocID="{E991967B-B553-4A27-AC76-D23F86BE8255}" presName="node" presStyleCnt="0"/>
      <dgm:spPr/>
    </dgm:pt>
    <dgm:pt modelId="{18751FFC-EF36-42E5-B838-0D34B88AFB6A}" type="pres">
      <dgm:prSet presAssocID="{E991967B-B553-4A27-AC76-D23F86BE825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6BE944-4851-4E87-B946-093C1A588B34}" type="pres">
      <dgm:prSet presAssocID="{E991967B-B553-4A27-AC76-D23F86BE825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D4287C-6222-43CA-AC57-859E99CF17F2}" type="pres">
      <dgm:prSet presAssocID="{6879D05C-D6EE-4671-857B-289B7A80321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3859380-24AD-4F5F-B473-2D1DBDB27FFC}" type="pres">
      <dgm:prSet presAssocID="{1BBD6D7A-BA33-4C40-9D16-22FB517DD914}" presName="node" presStyleCnt="0"/>
      <dgm:spPr/>
    </dgm:pt>
    <dgm:pt modelId="{F59E317C-71A5-4DB2-B862-78D1C5A1A9E7}" type="pres">
      <dgm:prSet presAssocID="{1BBD6D7A-BA33-4C40-9D16-22FB517DD91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247D5A-DE04-4B31-B2D7-CE96B501B1A7}" type="pres">
      <dgm:prSet presAssocID="{1BBD6D7A-BA33-4C40-9D16-22FB517DD91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56EB6F-AC7C-4539-ABA8-221ECD108AB3}" type="pres">
      <dgm:prSet presAssocID="{6CDCDC00-C366-4711-912C-824431D006C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486019A-8977-4D17-86EF-E19C60937450}" type="pres">
      <dgm:prSet presAssocID="{26C679EA-A9AC-4DA7-87B1-BD1DFF6148C0}" presName="node" presStyleCnt="0"/>
      <dgm:spPr/>
    </dgm:pt>
    <dgm:pt modelId="{6F8BE4EF-AC9C-43D1-9C97-9885A4A7F3E2}" type="pres">
      <dgm:prSet presAssocID="{26C679EA-A9AC-4DA7-87B1-BD1DFF6148C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F44429-E790-4C96-96ED-7DA238B515D9}" type="pres">
      <dgm:prSet presAssocID="{26C679EA-A9AC-4DA7-87B1-BD1DFF6148C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1C23787-1471-4A68-8D25-6ED1B8661FA7}" srcId="{E991967B-B553-4A27-AC76-D23F86BE8255}" destId="{ABAD941D-8EDA-42DB-94F9-43C145757B6C}" srcOrd="0" destOrd="0" parTransId="{680DA654-7581-4EAA-91EC-87AF55362A59}" sibTransId="{23077BF0-125A-4404-89CF-9C1C3C0E6262}"/>
    <dgm:cxn modelId="{22720F6B-C080-43CF-A1F4-230A2919E705}" type="presOf" srcId="{250421BB-7276-42E2-85F5-09B5A627EEB9}" destId="{6BF44429-E790-4C96-96ED-7DA238B515D9}" srcOrd="0" destOrd="0" presId="urn:microsoft.com/office/officeart/2005/8/layout/radial2"/>
    <dgm:cxn modelId="{4E5DBE6E-74E3-4B47-BB84-EB81C73CCD4F}" srcId="{6B2E39F0-2671-43F3-9F62-45228AF56965}" destId="{BBC490D7-84B1-400C-9C3A-6415BFD2E05D}" srcOrd="0" destOrd="0" parTransId="{E68BB368-5208-45EF-B5A2-8428D85E4ACE}" sibTransId="{5E276FFE-9EFB-41FB-A465-4218448321C6}"/>
    <dgm:cxn modelId="{2218E84F-77B5-4349-AF8D-FF7FE94AD67D}" type="presOf" srcId="{26C679EA-A9AC-4DA7-87B1-BD1DFF6148C0}" destId="{6F8BE4EF-AC9C-43D1-9C97-9885A4A7F3E2}" srcOrd="0" destOrd="0" presId="urn:microsoft.com/office/officeart/2005/8/layout/radial2"/>
    <dgm:cxn modelId="{8447F10F-20EF-4BBF-AF59-AB1067E9AD44}" type="presOf" srcId="{6879D05C-D6EE-4671-857B-289B7A803214}" destId="{68D4287C-6222-43CA-AC57-859E99CF17F2}" srcOrd="0" destOrd="0" presId="urn:microsoft.com/office/officeart/2005/8/layout/radial2"/>
    <dgm:cxn modelId="{9F1E9103-92DE-40F2-BEFD-ED26C52DC4EF}" type="presOf" srcId="{C855DED6-845C-49D6-8B79-D51BA23FA025}" destId="{EED0C883-DFA4-4EF3-8D38-679155A3DB0E}" srcOrd="0" destOrd="0" presId="urn:microsoft.com/office/officeart/2005/8/layout/radial2"/>
    <dgm:cxn modelId="{4BC691D1-AA51-4C52-A177-4FBC2D5FA9B4}" srcId="{6B2E39F0-2671-43F3-9F62-45228AF56965}" destId="{26C679EA-A9AC-4DA7-87B1-BD1DFF6148C0}" srcOrd="3" destOrd="0" parTransId="{6CDCDC00-C366-4711-912C-824431D006C7}" sibTransId="{7803AD14-33D9-49EE-BCE8-61242D201F27}"/>
    <dgm:cxn modelId="{F5F76C06-6130-40A7-AA31-1C6C7F909B3B}" type="presOf" srcId="{BBC490D7-84B1-400C-9C3A-6415BFD2E05D}" destId="{6D31E605-C64D-4252-B233-45B9BE35F4E1}" srcOrd="0" destOrd="0" presId="urn:microsoft.com/office/officeart/2005/8/layout/radial2"/>
    <dgm:cxn modelId="{022E26A1-6F7B-415E-AC79-F6087B981831}" srcId="{1BBD6D7A-BA33-4C40-9D16-22FB517DD914}" destId="{5E614034-97ED-4CA4-B263-3167DD04F74C}" srcOrd="0" destOrd="0" parTransId="{45C19F76-A40F-4A68-A91E-D8B6C8634BB6}" sibTransId="{D51B68D2-D708-473D-990E-48B938A73413}"/>
    <dgm:cxn modelId="{534ACA10-F61F-492E-BFE6-1002BF2F11D4}" type="presOf" srcId="{1BBD6D7A-BA33-4C40-9D16-22FB517DD914}" destId="{F59E317C-71A5-4DB2-B862-78D1C5A1A9E7}" srcOrd="0" destOrd="0" presId="urn:microsoft.com/office/officeart/2005/8/layout/radial2"/>
    <dgm:cxn modelId="{BF47B7AA-A5EA-4FF9-911D-D5616469BA00}" type="presOf" srcId="{5E614034-97ED-4CA4-B263-3167DD04F74C}" destId="{10247D5A-DE04-4B31-B2D7-CE96B501B1A7}" srcOrd="0" destOrd="0" presId="urn:microsoft.com/office/officeart/2005/8/layout/radial2"/>
    <dgm:cxn modelId="{6A435312-601A-43C6-B867-D749B55F2735}" type="presOf" srcId="{E68BB368-5208-45EF-B5A2-8428D85E4ACE}" destId="{9C2420FC-6F3F-4C21-BEC1-71A88D6820C9}" srcOrd="0" destOrd="0" presId="urn:microsoft.com/office/officeart/2005/8/layout/radial2"/>
    <dgm:cxn modelId="{50B93081-264C-4932-A911-59F5F15A6464}" srcId="{BBC490D7-84B1-400C-9C3A-6415BFD2E05D}" destId="{C855DED6-845C-49D6-8B79-D51BA23FA025}" srcOrd="0" destOrd="0" parTransId="{B99E2690-9DD0-4003-9E05-855B867A1134}" sibTransId="{D1EEA60E-5CE3-47EA-A921-70A6BEF26C50}"/>
    <dgm:cxn modelId="{8EFB1FBE-A168-4734-8F75-E7D3FD8524E8}" type="presOf" srcId="{ABAD941D-8EDA-42DB-94F9-43C145757B6C}" destId="{626BE944-4851-4E87-B946-093C1A588B34}" srcOrd="0" destOrd="0" presId="urn:microsoft.com/office/officeart/2005/8/layout/radial2"/>
    <dgm:cxn modelId="{E009D9D0-C9C8-4EFA-89F2-346B6A0E977A}" type="presOf" srcId="{E991967B-B553-4A27-AC76-D23F86BE8255}" destId="{18751FFC-EF36-42E5-B838-0D34B88AFB6A}" srcOrd="0" destOrd="0" presId="urn:microsoft.com/office/officeart/2005/8/layout/radial2"/>
    <dgm:cxn modelId="{64597328-CF53-416B-A923-F9EDE99EA43D}" type="presOf" srcId="{6CDCDC00-C366-4711-912C-824431D006C7}" destId="{4256EB6F-AC7C-4539-ABA8-221ECD108AB3}" srcOrd="0" destOrd="0" presId="urn:microsoft.com/office/officeart/2005/8/layout/radial2"/>
    <dgm:cxn modelId="{C176929C-3F22-4170-BB39-BF08899D8985}" type="presOf" srcId="{C6967C21-A1EA-47E6-8E58-0EAE49075451}" destId="{A384A08D-1642-429D-A3F3-B3FC1BF5DBAA}" srcOrd="0" destOrd="0" presId="urn:microsoft.com/office/officeart/2005/8/layout/radial2"/>
    <dgm:cxn modelId="{F1273961-84B0-4A03-B3D5-C90D074EE9D1}" type="presOf" srcId="{6B2E39F0-2671-43F3-9F62-45228AF56965}" destId="{ECCAFBBA-71C8-44B2-ADF4-011DB60A122E}" srcOrd="0" destOrd="0" presId="urn:microsoft.com/office/officeart/2005/8/layout/radial2"/>
    <dgm:cxn modelId="{5B6F96B4-0294-4077-A0FD-EFF588DD0919}" srcId="{6B2E39F0-2671-43F3-9F62-45228AF56965}" destId="{E991967B-B553-4A27-AC76-D23F86BE8255}" srcOrd="1" destOrd="0" parTransId="{C6967C21-A1EA-47E6-8E58-0EAE49075451}" sibTransId="{07872E0A-3718-464B-883F-247019C7BE6A}"/>
    <dgm:cxn modelId="{56D479B2-CB08-4463-99E4-CE0730F4C55A}" srcId="{6B2E39F0-2671-43F3-9F62-45228AF56965}" destId="{1BBD6D7A-BA33-4C40-9D16-22FB517DD914}" srcOrd="2" destOrd="0" parTransId="{6879D05C-D6EE-4671-857B-289B7A803214}" sibTransId="{EFE4E82B-7FF0-4601-BFFB-11DB65D5946E}"/>
    <dgm:cxn modelId="{19524C49-8FAB-4C59-B2D2-560055EE95A5}" srcId="{26C679EA-A9AC-4DA7-87B1-BD1DFF6148C0}" destId="{250421BB-7276-42E2-85F5-09B5A627EEB9}" srcOrd="0" destOrd="0" parTransId="{97AFBCFD-69FA-48CE-BC79-55BF4456E6F9}" sibTransId="{B609B9BA-C5F4-449C-9393-C4667474F9B5}"/>
    <dgm:cxn modelId="{488AD252-A83D-47DC-B235-2A72526F2299}" type="presParOf" srcId="{ECCAFBBA-71C8-44B2-ADF4-011DB60A122E}" destId="{E89275B5-C5C4-48CE-8CF5-D5DD5D159886}" srcOrd="0" destOrd="0" presId="urn:microsoft.com/office/officeart/2005/8/layout/radial2"/>
    <dgm:cxn modelId="{E704513A-C917-4410-AFCC-DE217FE8D0D7}" type="presParOf" srcId="{E89275B5-C5C4-48CE-8CF5-D5DD5D159886}" destId="{CF412866-E3CC-443B-BC71-31164D59246B}" srcOrd="0" destOrd="0" presId="urn:microsoft.com/office/officeart/2005/8/layout/radial2"/>
    <dgm:cxn modelId="{E78BFBC3-F48B-4482-8429-4E49428A37CA}" type="presParOf" srcId="{CF412866-E3CC-443B-BC71-31164D59246B}" destId="{0D574B9D-4EC8-4828-9D2A-FBFE51568EC5}" srcOrd="0" destOrd="0" presId="urn:microsoft.com/office/officeart/2005/8/layout/radial2"/>
    <dgm:cxn modelId="{DBAEE722-0FA2-4B70-A56A-E44CBC523FB8}" type="presParOf" srcId="{CF412866-E3CC-443B-BC71-31164D59246B}" destId="{803C562F-FFBF-4B10-B8E8-2ADF3DB33FAB}" srcOrd="1" destOrd="0" presId="urn:microsoft.com/office/officeart/2005/8/layout/radial2"/>
    <dgm:cxn modelId="{E8CD2F85-7C00-415F-BAC1-BA8DDEE5ADC7}" type="presParOf" srcId="{E89275B5-C5C4-48CE-8CF5-D5DD5D159886}" destId="{9C2420FC-6F3F-4C21-BEC1-71A88D6820C9}" srcOrd="1" destOrd="0" presId="urn:microsoft.com/office/officeart/2005/8/layout/radial2"/>
    <dgm:cxn modelId="{10029CA8-FA70-4FF4-AD21-7255AAB2DDEA}" type="presParOf" srcId="{E89275B5-C5C4-48CE-8CF5-D5DD5D159886}" destId="{4478D48F-86FF-498C-A57B-DD2D335E6A5B}" srcOrd="2" destOrd="0" presId="urn:microsoft.com/office/officeart/2005/8/layout/radial2"/>
    <dgm:cxn modelId="{C0D3EE8C-0232-4B53-BE95-8E4765D30135}" type="presParOf" srcId="{4478D48F-86FF-498C-A57B-DD2D335E6A5B}" destId="{6D31E605-C64D-4252-B233-45B9BE35F4E1}" srcOrd="0" destOrd="0" presId="urn:microsoft.com/office/officeart/2005/8/layout/radial2"/>
    <dgm:cxn modelId="{8EF55061-A7AD-423D-98F8-D3F27EAC2D31}" type="presParOf" srcId="{4478D48F-86FF-498C-A57B-DD2D335E6A5B}" destId="{EED0C883-DFA4-4EF3-8D38-679155A3DB0E}" srcOrd="1" destOrd="0" presId="urn:microsoft.com/office/officeart/2005/8/layout/radial2"/>
    <dgm:cxn modelId="{56692B22-34CC-4820-96C0-54936E1BABF8}" type="presParOf" srcId="{E89275B5-C5C4-48CE-8CF5-D5DD5D159886}" destId="{A384A08D-1642-429D-A3F3-B3FC1BF5DBAA}" srcOrd="3" destOrd="0" presId="urn:microsoft.com/office/officeart/2005/8/layout/radial2"/>
    <dgm:cxn modelId="{07D2FACA-7D95-4520-A78D-A727F9B35181}" type="presParOf" srcId="{E89275B5-C5C4-48CE-8CF5-D5DD5D159886}" destId="{E1A7F23D-0624-48BA-8A80-1B29E9E02AB5}" srcOrd="4" destOrd="0" presId="urn:microsoft.com/office/officeart/2005/8/layout/radial2"/>
    <dgm:cxn modelId="{1F2F2CC5-A945-4679-BA52-C0B1AB23E98B}" type="presParOf" srcId="{E1A7F23D-0624-48BA-8A80-1B29E9E02AB5}" destId="{18751FFC-EF36-42E5-B838-0D34B88AFB6A}" srcOrd="0" destOrd="0" presId="urn:microsoft.com/office/officeart/2005/8/layout/radial2"/>
    <dgm:cxn modelId="{6E539A6B-5A66-4EA9-8BD5-331ADD4849C2}" type="presParOf" srcId="{E1A7F23D-0624-48BA-8A80-1B29E9E02AB5}" destId="{626BE944-4851-4E87-B946-093C1A588B34}" srcOrd="1" destOrd="0" presId="urn:microsoft.com/office/officeart/2005/8/layout/radial2"/>
    <dgm:cxn modelId="{182D5AAF-FED7-427F-8667-6E49A1576070}" type="presParOf" srcId="{E89275B5-C5C4-48CE-8CF5-D5DD5D159886}" destId="{68D4287C-6222-43CA-AC57-859E99CF17F2}" srcOrd="5" destOrd="0" presId="urn:microsoft.com/office/officeart/2005/8/layout/radial2"/>
    <dgm:cxn modelId="{43BDCA8D-A74E-4499-891C-BE487F173AB8}" type="presParOf" srcId="{E89275B5-C5C4-48CE-8CF5-D5DD5D159886}" destId="{13859380-24AD-4F5F-B473-2D1DBDB27FFC}" srcOrd="6" destOrd="0" presId="urn:microsoft.com/office/officeart/2005/8/layout/radial2"/>
    <dgm:cxn modelId="{F1D54017-B383-4A73-950E-0A9F13EC53E6}" type="presParOf" srcId="{13859380-24AD-4F5F-B473-2D1DBDB27FFC}" destId="{F59E317C-71A5-4DB2-B862-78D1C5A1A9E7}" srcOrd="0" destOrd="0" presId="urn:microsoft.com/office/officeart/2005/8/layout/radial2"/>
    <dgm:cxn modelId="{5720062F-8A10-43B1-94B2-764260A45377}" type="presParOf" srcId="{13859380-24AD-4F5F-B473-2D1DBDB27FFC}" destId="{10247D5A-DE04-4B31-B2D7-CE96B501B1A7}" srcOrd="1" destOrd="0" presId="urn:microsoft.com/office/officeart/2005/8/layout/radial2"/>
    <dgm:cxn modelId="{C6C883C5-851F-4F1B-9E1F-E8CAEFBA5355}" type="presParOf" srcId="{E89275B5-C5C4-48CE-8CF5-D5DD5D159886}" destId="{4256EB6F-AC7C-4539-ABA8-221ECD108AB3}" srcOrd="7" destOrd="0" presId="urn:microsoft.com/office/officeart/2005/8/layout/radial2"/>
    <dgm:cxn modelId="{7F19EA46-727B-4760-94B2-7D22A246F7C8}" type="presParOf" srcId="{E89275B5-C5C4-48CE-8CF5-D5DD5D159886}" destId="{F486019A-8977-4D17-86EF-E19C60937450}" srcOrd="8" destOrd="0" presId="urn:microsoft.com/office/officeart/2005/8/layout/radial2"/>
    <dgm:cxn modelId="{A9A815C1-CBC5-46B1-B6A7-1E614214F973}" type="presParOf" srcId="{F486019A-8977-4D17-86EF-E19C60937450}" destId="{6F8BE4EF-AC9C-43D1-9C97-9885A4A7F3E2}" srcOrd="0" destOrd="0" presId="urn:microsoft.com/office/officeart/2005/8/layout/radial2"/>
    <dgm:cxn modelId="{86C41248-B42A-4A80-BDD3-9BC1ACFA2F74}" type="presParOf" srcId="{F486019A-8977-4D17-86EF-E19C60937450}" destId="{6BF44429-E790-4C96-96ED-7DA238B515D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6EB6F-AC7C-4539-ABA8-221ECD108AB3}">
      <dsp:nvSpPr>
        <dsp:cNvPr id="0" name=""/>
        <dsp:cNvSpPr/>
      </dsp:nvSpPr>
      <dsp:spPr>
        <a:xfrm rot="3680505">
          <a:off x="1511351" y="2779222"/>
          <a:ext cx="736488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736488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4287C-6222-43CA-AC57-859E99CF17F2}">
      <dsp:nvSpPr>
        <dsp:cNvPr id="0" name=""/>
        <dsp:cNvSpPr/>
      </dsp:nvSpPr>
      <dsp:spPr>
        <a:xfrm rot="1311332">
          <a:off x="1914376" y="2250099"/>
          <a:ext cx="527825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527825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4A08D-1642-429D-A3F3-B3FC1BF5DBAA}">
      <dsp:nvSpPr>
        <dsp:cNvPr id="0" name=""/>
        <dsp:cNvSpPr/>
      </dsp:nvSpPr>
      <dsp:spPr>
        <a:xfrm rot="20288668">
          <a:off x="1914376" y="1646103"/>
          <a:ext cx="527825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527825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420FC-6F3F-4C21-BEC1-71A88D6820C9}">
      <dsp:nvSpPr>
        <dsp:cNvPr id="0" name=""/>
        <dsp:cNvSpPr/>
      </dsp:nvSpPr>
      <dsp:spPr>
        <a:xfrm rot="17919495">
          <a:off x="1511351" y="1116980"/>
          <a:ext cx="736488" cy="48779"/>
        </a:xfrm>
        <a:custGeom>
          <a:avLst/>
          <a:gdLst/>
          <a:ahLst/>
          <a:cxnLst/>
          <a:rect l="0" t="0" r="0" b="0"/>
          <a:pathLst>
            <a:path>
              <a:moveTo>
                <a:pt x="0" y="24389"/>
              </a:moveTo>
              <a:lnTo>
                <a:pt x="736488" y="2438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C562F-FFBF-4B10-B8E8-2ADF3DB33FAB}">
      <dsp:nvSpPr>
        <dsp:cNvPr id="0" name=""/>
        <dsp:cNvSpPr/>
      </dsp:nvSpPr>
      <dsp:spPr>
        <a:xfrm>
          <a:off x="699660" y="1246794"/>
          <a:ext cx="1451393" cy="145139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1E605-C64D-4252-B233-45B9BE35F4E1}">
      <dsp:nvSpPr>
        <dsp:cNvPr id="0" name=""/>
        <dsp:cNvSpPr/>
      </dsp:nvSpPr>
      <dsp:spPr>
        <a:xfrm>
          <a:off x="1829601" y="741"/>
          <a:ext cx="870835" cy="870835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</a:t>
          </a:r>
          <a:endParaRPr lang="zh-TW" sz="38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1957132" y="128272"/>
        <a:ext cx="615773" cy="615773"/>
      </dsp:txXfrm>
    </dsp:sp>
    <dsp:sp modelId="{EED0C883-DFA4-4EF3-8D38-679155A3DB0E}">
      <dsp:nvSpPr>
        <dsp:cNvPr id="0" name=""/>
        <dsp:cNvSpPr/>
      </dsp:nvSpPr>
      <dsp:spPr>
        <a:xfrm>
          <a:off x="2787521" y="741"/>
          <a:ext cx="1306253" cy="870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巡檢容器</a:t>
          </a:r>
          <a:endParaRPr lang="zh-TW" sz="29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787521" y="741"/>
        <a:ext cx="1306253" cy="870835"/>
      </dsp:txXfrm>
    </dsp:sp>
    <dsp:sp modelId="{18751FFC-EF36-42E5-B838-0D34B88AFB6A}">
      <dsp:nvSpPr>
        <dsp:cNvPr id="0" name=""/>
        <dsp:cNvSpPr/>
      </dsp:nvSpPr>
      <dsp:spPr>
        <a:xfrm>
          <a:off x="2391937" y="974736"/>
          <a:ext cx="870835" cy="87083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</a:t>
          </a:r>
          <a:endParaRPr lang="zh-TW" sz="38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519468" y="1102267"/>
        <a:ext cx="615773" cy="615773"/>
      </dsp:txXfrm>
    </dsp:sp>
    <dsp:sp modelId="{626BE944-4851-4E87-B946-093C1A588B34}">
      <dsp:nvSpPr>
        <dsp:cNvPr id="0" name=""/>
        <dsp:cNvSpPr/>
      </dsp:nvSpPr>
      <dsp:spPr>
        <a:xfrm>
          <a:off x="3349857" y="974736"/>
          <a:ext cx="1306253" cy="870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倒掉積水</a:t>
          </a:r>
          <a:endParaRPr lang="zh-TW" sz="29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349857" y="974736"/>
        <a:ext cx="1306253" cy="870835"/>
      </dsp:txXfrm>
    </dsp:sp>
    <dsp:sp modelId="{F59E317C-71A5-4DB2-B862-78D1C5A1A9E7}">
      <dsp:nvSpPr>
        <dsp:cNvPr id="0" name=""/>
        <dsp:cNvSpPr/>
      </dsp:nvSpPr>
      <dsp:spPr>
        <a:xfrm>
          <a:off x="2391937" y="2099409"/>
          <a:ext cx="870835" cy="87083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</a:t>
          </a:r>
          <a:endParaRPr lang="zh-TW" sz="38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519468" y="2226940"/>
        <a:ext cx="615773" cy="615773"/>
      </dsp:txXfrm>
    </dsp:sp>
    <dsp:sp modelId="{10247D5A-DE04-4B31-B2D7-CE96B501B1A7}">
      <dsp:nvSpPr>
        <dsp:cNvPr id="0" name=""/>
        <dsp:cNvSpPr/>
      </dsp:nvSpPr>
      <dsp:spPr>
        <a:xfrm>
          <a:off x="3349857" y="2099409"/>
          <a:ext cx="1306253" cy="870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清潔容器</a:t>
          </a:r>
          <a:endParaRPr lang="zh-TW" sz="29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3349857" y="2099409"/>
        <a:ext cx="1306253" cy="870835"/>
      </dsp:txXfrm>
    </dsp:sp>
    <dsp:sp modelId="{6F8BE4EF-AC9C-43D1-9C97-9885A4A7F3E2}">
      <dsp:nvSpPr>
        <dsp:cNvPr id="0" name=""/>
        <dsp:cNvSpPr/>
      </dsp:nvSpPr>
      <dsp:spPr>
        <a:xfrm>
          <a:off x="1829601" y="3073404"/>
          <a:ext cx="870835" cy="87083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</a:t>
          </a:r>
          <a:endParaRPr lang="zh-TW" sz="3800" kern="120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1957132" y="3200935"/>
        <a:ext cx="615773" cy="615773"/>
      </dsp:txXfrm>
    </dsp:sp>
    <dsp:sp modelId="{6BF44429-E790-4C96-96ED-7DA238B515D9}">
      <dsp:nvSpPr>
        <dsp:cNvPr id="0" name=""/>
        <dsp:cNvSpPr/>
      </dsp:nvSpPr>
      <dsp:spPr>
        <a:xfrm>
          <a:off x="2787521" y="3073404"/>
          <a:ext cx="1306253" cy="870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粗鋼筆行楷" panose="020B0602010101010101" pitchFamily="34" charset="-120"/>
              <a:ea typeface="文鼎粗鋼筆行楷" panose="020B0602010101010101" pitchFamily="34" charset="-120"/>
            </a:rPr>
            <a:t>刷除蟲卵</a:t>
          </a:r>
          <a:endParaRPr lang="zh-TW" sz="2900" kern="1200" dirty="0">
            <a:latin typeface="文鼎粗鋼筆行楷" panose="020B0602010101010101" pitchFamily="34" charset="-120"/>
            <a:ea typeface="文鼎粗鋼筆行楷" panose="020B0602010101010101" pitchFamily="34" charset="-120"/>
          </a:endParaRPr>
        </a:p>
      </dsp:txBody>
      <dsp:txXfrm>
        <a:off x="2787521" y="3073404"/>
        <a:ext cx="1306253" cy="8708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161211"/>
            <a:ext cx="3435532" cy="3069771"/>
          </a:xfrm>
          <a:prstGeom prst="noSmoking">
            <a:avLst>
              <a:gd name="adj" fmla="val 14618"/>
            </a:avLst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5720" l="4614" r="9517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433">
            <a:off x="3591031" y="3940095"/>
            <a:ext cx="1872803" cy="15120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Milano LET" pitchFamily="2" charset="0"/>
                <a:ea typeface="書法中楷（注音一）" panose="0201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Milano LET" pitchFamily="2" charset="0"/>
                <a:ea typeface="書法中楷（注音一）" panose="02010609010101010101" pitchFamily="49" charset="-120"/>
              </a:rPr>
              <a:t>-</a:t>
            </a:r>
            <a:r>
              <a:rPr lang="zh-TW" altLang="en-US" sz="3000" dirty="0">
                <a:latin typeface="Milano LET" pitchFamily="2" charset="0"/>
                <a:ea typeface="書法中楷（注音一）" panose="02010609010101010101" pitchFamily="49" charset="-120"/>
              </a:rPr>
              <a:t>登革熱！要防治登革熱，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讓我們從杜絕孳生源、消滅病媒蚊開始吧</a:t>
            </a:r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41170378"/>
              </p:ext>
            </p:extLst>
          </p:nvPr>
        </p:nvGraphicFramePr>
        <p:xfrm>
          <a:off x="1972491" y="1436914"/>
          <a:ext cx="5355772" cy="3944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63590" y="4310743"/>
            <a:ext cx="2364377" cy="146304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6">
                <a:lumMod val="5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文鼎粗鋼筆行楷</vt:lpstr>
      <vt:lpstr>書法中楷（注音一）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Milano LET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2019-10-16T02:13:56Z</dcterms:modified>
</cp:coreProperties>
</file>