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BBDCA1-A503-47DE-AB27-EE5FC0A8DE11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70A5679D-D9DF-4528-82EE-2D1EFB80D2E7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巡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C022DDA4-457B-458F-9322-62CCE8C60D38}" type="parTrans" cxnId="{19E3F152-6F9A-4BF8-B989-41D81267E4F0}">
      <dgm:prSet/>
      <dgm:spPr/>
      <dgm:t>
        <a:bodyPr/>
        <a:lstStyle/>
        <a:p>
          <a:endParaRPr lang="zh-TW" altLang="en-US"/>
        </a:p>
      </dgm:t>
    </dgm:pt>
    <dgm:pt modelId="{251A3501-E9BD-422B-AAFA-95C18C5E2BE1}" type="sibTrans" cxnId="{19E3F152-6F9A-4BF8-B989-41D81267E4F0}">
      <dgm:prSet/>
      <dgm:spPr/>
      <dgm:t>
        <a:bodyPr/>
        <a:lstStyle/>
        <a:p>
          <a:endParaRPr lang="zh-TW" altLang="en-US"/>
        </a:p>
      </dgm:t>
    </dgm:pt>
    <dgm:pt modelId="{1AE42F0D-F25A-4B9E-AA07-A5737D628CA1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巡檢容器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F8403055-8E12-40A1-B078-224AFE323B13}" type="parTrans" cxnId="{E2C24720-91F1-41BC-8A33-F6D6AD6A1EF4}">
      <dgm:prSet/>
      <dgm:spPr/>
      <dgm:t>
        <a:bodyPr/>
        <a:lstStyle/>
        <a:p>
          <a:endParaRPr lang="zh-TW" altLang="en-US"/>
        </a:p>
      </dgm:t>
    </dgm:pt>
    <dgm:pt modelId="{07AEC782-F6B7-4EE5-A964-CEA8CB679547}" type="sibTrans" cxnId="{E2C24720-91F1-41BC-8A33-F6D6AD6A1EF4}">
      <dgm:prSet/>
      <dgm:spPr/>
      <dgm:t>
        <a:bodyPr/>
        <a:lstStyle/>
        <a:p>
          <a:endParaRPr lang="zh-TW" altLang="en-US"/>
        </a:p>
      </dgm:t>
    </dgm:pt>
    <dgm:pt modelId="{F791E465-ADF4-4DD3-8195-03C63D36F31C}">
      <dgm:prSet/>
      <dgm:spPr/>
      <dgm:t>
        <a:bodyPr/>
        <a:lstStyle/>
        <a:p>
          <a:pPr rtl="0"/>
          <a:r>
            <a:rPr lang="zh-TW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倒</a:t>
          </a:r>
          <a:endParaRPr lang="zh-TW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4479A3AE-6EB5-4FEC-8F30-68925213979B}" type="parTrans" cxnId="{5491CBD3-32A1-457A-9979-84F000B35064}">
      <dgm:prSet/>
      <dgm:spPr/>
      <dgm:t>
        <a:bodyPr/>
        <a:lstStyle/>
        <a:p>
          <a:endParaRPr lang="zh-TW" altLang="en-US"/>
        </a:p>
      </dgm:t>
    </dgm:pt>
    <dgm:pt modelId="{EFF4F04D-5434-4B7C-8641-E1FEA5E7EC9E}" type="sibTrans" cxnId="{5491CBD3-32A1-457A-9979-84F000B35064}">
      <dgm:prSet/>
      <dgm:spPr/>
      <dgm:t>
        <a:bodyPr/>
        <a:lstStyle/>
        <a:p>
          <a:endParaRPr lang="zh-TW" altLang="en-US"/>
        </a:p>
      </dgm:t>
    </dgm:pt>
    <dgm:pt modelId="{DEDD4494-C133-41DE-A418-7D154DD0C21D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倒掉積水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B749620E-0122-45E0-836F-897C21EE6E8C}" type="parTrans" cxnId="{C98A31A8-8BB4-4C0C-A1B2-3B6A49838DCB}">
      <dgm:prSet/>
      <dgm:spPr/>
      <dgm:t>
        <a:bodyPr/>
        <a:lstStyle/>
        <a:p>
          <a:endParaRPr lang="zh-TW" altLang="en-US"/>
        </a:p>
      </dgm:t>
    </dgm:pt>
    <dgm:pt modelId="{85B671D7-C6F5-4F09-BD7F-8F80B63DADC2}" type="sibTrans" cxnId="{C98A31A8-8BB4-4C0C-A1B2-3B6A49838DCB}">
      <dgm:prSet/>
      <dgm:spPr/>
      <dgm:t>
        <a:bodyPr/>
        <a:lstStyle/>
        <a:p>
          <a:endParaRPr lang="zh-TW" altLang="en-US"/>
        </a:p>
      </dgm:t>
    </dgm:pt>
    <dgm:pt modelId="{349F7EDF-EAD2-407D-876B-4AF1853D9128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清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95D094CE-1D09-4F6E-9BB3-5144DA583073}" type="parTrans" cxnId="{5B1136FF-BDEE-40DE-A6D1-195176F13478}">
      <dgm:prSet/>
      <dgm:spPr/>
      <dgm:t>
        <a:bodyPr/>
        <a:lstStyle/>
        <a:p>
          <a:endParaRPr lang="zh-TW" altLang="en-US"/>
        </a:p>
      </dgm:t>
    </dgm:pt>
    <dgm:pt modelId="{2749AC56-9242-4DE1-9AD1-7F6017131A04}" type="sibTrans" cxnId="{5B1136FF-BDEE-40DE-A6D1-195176F13478}">
      <dgm:prSet/>
      <dgm:spPr/>
      <dgm:t>
        <a:bodyPr/>
        <a:lstStyle/>
        <a:p>
          <a:endParaRPr lang="zh-TW" altLang="en-US"/>
        </a:p>
      </dgm:t>
    </dgm:pt>
    <dgm:pt modelId="{678B3368-D3A7-4529-B99D-9951052994FB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清潔容器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DB99E02B-4113-4C55-BE25-492F649CC428}" type="parTrans" cxnId="{275DF22A-3AEE-4995-998F-5BE2297F6B5A}">
      <dgm:prSet/>
      <dgm:spPr/>
      <dgm:t>
        <a:bodyPr/>
        <a:lstStyle/>
        <a:p>
          <a:endParaRPr lang="zh-TW" altLang="en-US"/>
        </a:p>
      </dgm:t>
    </dgm:pt>
    <dgm:pt modelId="{FAD00F7A-2BFA-4223-B955-B32F6B13BA5F}" type="sibTrans" cxnId="{275DF22A-3AEE-4995-998F-5BE2297F6B5A}">
      <dgm:prSet/>
      <dgm:spPr/>
      <dgm:t>
        <a:bodyPr/>
        <a:lstStyle/>
        <a:p>
          <a:endParaRPr lang="zh-TW" altLang="en-US"/>
        </a:p>
      </dgm:t>
    </dgm:pt>
    <dgm:pt modelId="{5BEC4DA3-8740-4591-8BE6-C3D0F647AF67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刷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86F8864A-ACDC-4205-BB2D-08444AC5B930}" type="parTrans" cxnId="{BAA30BFA-3F4C-4CB4-8F22-A29F1DF1670E}">
      <dgm:prSet/>
      <dgm:spPr/>
      <dgm:t>
        <a:bodyPr/>
        <a:lstStyle/>
        <a:p>
          <a:endParaRPr lang="zh-TW" altLang="en-US"/>
        </a:p>
      </dgm:t>
    </dgm:pt>
    <dgm:pt modelId="{976669B5-C7B4-4B2B-8F8F-CC6E7A6B5804}" type="sibTrans" cxnId="{BAA30BFA-3F4C-4CB4-8F22-A29F1DF1670E}">
      <dgm:prSet/>
      <dgm:spPr/>
      <dgm:t>
        <a:bodyPr/>
        <a:lstStyle/>
        <a:p>
          <a:endParaRPr lang="zh-TW" altLang="en-US"/>
        </a:p>
      </dgm:t>
    </dgm:pt>
    <dgm:pt modelId="{6222F4D8-21F0-47AD-A42A-7618CF7FCA6E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刷除蟲卵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18B45DE3-5915-48C6-A048-5F37F5E7C3E6}" type="parTrans" cxnId="{EAD34683-D32B-40E3-937F-81B482F170E9}">
      <dgm:prSet/>
      <dgm:spPr/>
      <dgm:t>
        <a:bodyPr/>
        <a:lstStyle/>
        <a:p>
          <a:endParaRPr lang="zh-TW" altLang="en-US"/>
        </a:p>
      </dgm:t>
    </dgm:pt>
    <dgm:pt modelId="{8D8D25CD-8500-40E7-BBB3-9BFF66B5B17E}" type="sibTrans" cxnId="{EAD34683-D32B-40E3-937F-81B482F170E9}">
      <dgm:prSet/>
      <dgm:spPr/>
      <dgm:t>
        <a:bodyPr/>
        <a:lstStyle/>
        <a:p>
          <a:endParaRPr lang="zh-TW" altLang="en-US"/>
        </a:p>
      </dgm:t>
    </dgm:pt>
    <dgm:pt modelId="{D082C80B-5BD5-45AE-A29D-54CED8502140}" type="pres">
      <dgm:prSet presAssocID="{C6BBDCA1-A503-47DE-AB27-EE5FC0A8DE1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A895B1C-EDD0-4BE4-8D98-5F947ECD5132}" type="pres">
      <dgm:prSet presAssocID="{C6BBDCA1-A503-47DE-AB27-EE5FC0A8DE11}" presName="cycle" presStyleCnt="0"/>
      <dgm:spPr/>
    </dgm:pt>
    <dgm:pt modelId="{039CFD9D-F1FC-4457-8C63-0879C541184C}" type="pres">
      <dgm:prSet presAssocID="{C6BBDCA1-A503-47DE-AB27-EE5FC0A8DE11}" presName="centerShape" presStyleCnt="0"/>
      <dgm:spPr/>
    </dgm:pt>
    <dgm:pt modelId="{4CE44FA8-1220-4689-8B68-09AA5681B1AB}" type="pres">
      <dgm:prSet presAssocID="{C6BBDCA1-A503-47DE-AB27-EE5FC0A8DE11}" presName="connSite" presStyleLbl="node1" presStyleIdx="0" presStyleCnt="5"/>
      <dgm:spPr/>
    </dgm:pt>
    <dgm:pt modelId="{8D3E9957-B2B2-4B52-86DC-7CEECF8FEF48}" type="pres">
      <dgm:prSet presAssocID="{C6BBDCA1-A503-47DE-AB27-EE5FC0A8DE11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37361E4-10C9-4388-8FEB-23E38B5DCBE2}" type="pres">
      <dgm:prSet presAssocID="{C022DDA4-457B-458F-9322-62CCE8C60D38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4AC76B34-25E8-4724-B448-03B14BF75D93}" type="pres">
      <dgm:prSet presAssocID="{70A5679D-D9DF-4528-82EE-2D1EFB80D2E7}" presName="node" presStyleCnt="0"/>
      <dgm:spPr/>
    </dgm:pt>
    <dgm:pt modelId="{8913D892-5FFF-4488-8769-6EF91B890627}" type="pres">
      <dgm:prSet presAssocID="{70A5679D-D9DF-4528-82EE-2D1EFB80D2E7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018B94-FB40-4054-A18C-15F9179A943A}" type="pres">
      <dgm:prSet presAssocID="{70A5679D-D9DF-4528-82EE-2D1EFB80D2E7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9D913D3-0774-41D2-B75F-D4BE58CDBD4B}" type="pres">
      <dgm:prSet presAssocID="{4479A3AE-6EB5-4FEC-8F30-68925213979B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771E38CF-C4A9-4097-AAA3-15E0FFEAF273}" type="pres">
      <dgm:prSet presAssocID="{F791E465-ADF4-4DD3-8195-03C63D36F31C}" presName="node" presStyleCnt="0"/>
      <dgm:spPr/>
    </dgm:pt>
    <dgm:pt modelId="{DBD2B399-0016-436B-AC74-DD5FE9607301}" type="pres">
      <dgm:prSet presAssocID="{F791E465-ADF4-4DD3-8195-03C63D36F31C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E908FF-432D-46C6-9C8A-58ABBD8635AD}" type="pres">
      <dgm:prSet presAssocID="{F791E465-ADF4-4DD3-8195-03C63D36F31C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72DC60-75C3-4E1D-ADBA-D61DDC971C1E}" type="pres">
      <dgm:prSet presAssocID="{95D094CE-1D09-4F6E-9BB3-5144DA583073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30959EF7-CD3C-46F3-9451-5916FD07B14A}" type="pres">
      <dgm:prSet presAssocID="{349F7EDF-EAD2-407D-876B-4AF1853D9128}" presName="node" presStyleCnt="0"/>
      <dgm:spPr/>
    </dgm:pt>
    <dgm:pt modelId="{440D87D8-B53B-44EA-8561-66E3419B82C4}" type="pres">
      <dgm:prSet presAssocID="{349F7EDF-EAD2-407D-876B-4AF1853D9128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D4D87C-52B3-4AB3-9FE4-E74860EC6C4D}" type="pres">
      <dgm:prSet presAssocID="{349F7EDF-EAD2-407D-876B-4AF1853D9128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06B0D19-D092-42A8-A741-AAF474781D1C}" type="pres">
      <dgm:prSet presAssocID="{86F8864A-ACDC-4205-BB2D-08444AC5B930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65726B05-8B56-4C60-9960-B63F04F740D8}" type="pres">
      <dgm:prSet presAssocID="{5BEC4DA3-8740-4591-8BE6-C3D0F647AF67}" presName="node" presStyleCnt="0"/>
      <dgm:spPr/>
    </dgm:pt>
    <dgm:pt modelId="{98C8863D-2A39-45AB-9D1E-2BDD84619F0E}" type="pres">
      <dgm:prSet presAssocID="{5BEC4DA3-8740-4591-8BE6-C3D0F647AF67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67F916A-E46C-4CA0-ACAA-0C7B93573E42}" type="pres">
      <dgm:prSet presAssocID="{5BEC4DA3-8740-4591-8BE6-C3D0F647AF67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98A31A8-8BB4-4C0C-A1B2-3B6A49838DCB}" srcId="{F791E465-ADF4-4DD3-8195-03C63D36F31C}" destId="{DEDD4494-C133-41DE-A418-7D154DD0C21D}" srcOrd="0" destOrd="0" parTransId="{B749620E-0122-45E0-836F-897C21EE6E8C}" sibTransId="{85B671D7-C6F5-4F09-BD7F-8F80B63DADC2}"/>
    <dgm:cxn modelId="{EFB19FDA-F185-4DEB-8BD7-ABF8A462E0C8}" type="presOf" srcId="{C6BBDCA1-A503-47DE-AB27-EE5FC0A8DE11}" destId="{D082C80B-5BD5-45AE-A29D-54CED8502140}" srcOrd="0" destOrd="0" presId="urn:microsoft.com/office/officeart/2005/8/layout/radial2"/>
    <dgm:cxn modelId="{B6AE67DF-9244-4925-B9DE-B3106450734B}" type="presOf" srcId="{1AE42F0D-F25A-4B9E-AA07-A5737D628CA1}" destId="{55018B94-FB40-4054-A18C-15F9179A943A}" srcOrd="0" destOrd="0" presId="urn:microsoft.com/office/officeart/2005/8/layout/radial2"/>
    <dgm:cxn modelId="{3AA9E169-CA9C-4A16-B56C-B797FE8CFC69}" type="presOf" srcId="{DEDD4494-C133-41DE-A418-7D154DD0C21D}" destId="{76E908FF-432D-46C6-9C8A-58ABBD8635AD}" srcOrd="0" destOrd="0" presId="urn:microsoft.com/office/officeart/2005/8/layout/radial2"/>
    <dgm:cxn modelId="{FCD324DB-443E-4B4E-AAAC-4489836C7FC4}" type="presOf" srcId="{349F7EDF-EAD2-407D-876B-4AF1853D9128}" destId="{440D87D8-B53B-44EA-8561-66E3419B82C4}" srcOrd="0" destOrd="0" presId="urn:microsoft.com/office/officeart/2005/8/layout/radial2"/>
    <dgm:cxn modelId="{45959DE5-32EA-4154-9237-339B5E3441DD}" type="presOf" srcId="{70A5679D-D9DF-4528-82EE-2D1EFB80D2E7}" destId="{8913D892-5FFF-4488-8769-6EF91B890627}" srcOrd="0" destOrd="0" presId="urn:microsoft.com/office/officeart/2005/8/layout/radial2"/>
    <dgm:cxn modelId="{CD64FAC5-9FCE-45AF-90DF-1CF076DBDE9C}" type="presOf" srcId="{6222F4D8-21F0-47AD-A42A-7618CF7FCA6E}" destId="{C67F916A-E46C-4CA0-ACAA-0C7B93573E42}" srcOrd="0" destOrd="0" presId="urn:microsoft.com/office/officeart/2005/8/layout/radial2"/>
    <dgm:cxn modelId="{275DF22A-3AEE-4995-998F-5BE2297F6B5A}" srcId="{349F7EDF-EAD2-407D-876B-4AF1853D9128}" destId="{678B3368-D3A7-4529-B99D-9951052994FB}" srcOrd="0" destOrd="0" parTransId="{DB99E02B-4113-4C55-BE25-492F649CC428}" sibTransId="{FAD00F7A-2BFA-4223-B955-B32F6B13BA5F}"/>
    <dgm:cxn modelId="{EAD34683-D32B-40E3-937F-81B482F170E9}" srcId="{5BEC4DA3-8740-4591-8BE6-C3D0F647AF67}" destId="{6222F4D8-21F0-47AD-A42A-7618CF7FCA6E}" srcOrd="0" destOrd="0" parTransId="{18B45DE3-5915-48C6-A048-5F37F5E7C3E6}" sibTransId="{8D8D25CD-8500-40E7-BBB3-9BFF66B5B17E}"/>
    <dgm:cxn modelId="{E2C24720-91F1-41BC-8A33-F6D6AD6A1EF4}" srcId="{70A5679D-D9DF-4528-82EE-2D1EFB80D2E7}" destId="{1AE42F0D-F25A-4B9E-AA07-A5737D628CA1}" srcOrd="0" destOrd="0" parTransId="{F8403055-8E12-40A1-B078-224AFE323B13}" sibTransId="{07AEC782-F6B7-4EE5-A964-CEA8CB679547}"/>
    <dgm:cxn modelId="{F8ECA6AC-4859-42B5-868F-FD3F761F15B3}" type="presOf" srcId="{F791E465-ADF4-4DD3-8195-03C63D36F31C}" destId="{DBD2B399-0016-436B-AC74-DD5FE9607301}" srcOrd="0" destOrd="0" presId="urn:microsoft.com/office/officeart/2005/8/layout/radial2"/>
    <dgm:cxn modelId="{BAA30BFA-3F4C-4CB4-8F22-A29F1DF1670E}" srcId="{C6BBDCA1-A503-47DE-AB27-EE5FC0A8DE11}" destId="{5BEC4DA3-8740-4591-8BE6-C3D0F647AF67}" srcOrd="3" destOrd="0" parTransId="{86F8864A-ACDC-4205-BB2D-08444AC5B930}" sibTransId="{976669B5-C7B4-4B2B-8F8F-CC6E7A6B5804}"/>
    <dgm:cxn modelId="{3BAA5AF4-7BAF-4271-8D89-DBF4AE002A23}" type="presOf" srcId="{C022DDA4-457B-458F-9322-62CCE8C60D38}" destId="{337361E4-10C9-4388-8FEB-23E38B5DCBE2}" srcOrd="0" destOrd="0" presId="urn:microsoft.com/office/officeart/2005/8/layout/radial2"/>
    <dgm:cxn modelId="{13455C3B-8CD5-4FCA-89AC-022BC1612A20}" type="presOf" srcId="{5BEC4DA3-8740-4591-8BE6-C3D0F647AF67}" destId="{98C8863D-2A39-45AB-9D1E-2BDD84619F0E}" srcOrd="0" destOrd="0" presId="urn:microsoft.com/office/officeart/2005/8/layout/radial2"/>
    <dgm:cxn modelId="{D81744D6-34A5-48F3-87E1-CD5067FC2826}" type="presOf" srcId="{86F8864A-ACDC-4205-BB2D-08444AC5B930}" destId="{D06B0D19-D092-42A8-A741-AAF474781D1C}" srcOrd="0" destOrd="0" presId="urn:microsoft.com/office/officeart/2005/8/layout/radial2"/>
    <dgm:cxn modelId="{19E3F152-6F9A-4BF8-B989-41D81267E4F0}" srcId="{C6BBDCA1-A503-47DE-AB27-EE5FC0A8DE11}" destId="{70A5679D-D9DF-4528-82EE-2D1EFB80D2E7}" srcOrd="0" destOrd="0" parTransId="{C022DDA4-457B-458F-9322-62CCE8C60D38}" sibTransId="{251A3501-E9BD-422B-AAFA-95C18C5E2BE1}"/>
    <dgm:cxn modelId="{5491CBD3-32A1-457A-9979-84F000B35064}" srcId="{C6BBDCA1-A503-47DE-AB27-EE5FC0A8DE11}" destId="{F791E465-ADF4-4DD3-8195-03C63D36F31C}" srcOrd="1" destOrd="0" parTransId="{4479A3AE-6EB5-4FEC-8F30-68925213979B}" sibTransId="{EFF4F04D-5434-4B7C-8641-E1FEA5E7EC9E}"/>
    <dgm:cxn modelId="{D346D1F1-7413-460F-94BD-3E159FA8B69E}" type="presOf" srcId="{678B3368-D3A7-4529-B99D-9951052994FB}" destId="{6ED4D87C-52B3-4AB3-9FE4-E74860EC6C4D}" srcOrd="0" destOrd="0" presId="urn:microsoft.com/office/officeart/2005/8/layout/radial2"/>
    <dgm:cxn modelId="{5B1136FF-BDEE-40DE-A6D1-195176F13478}" srcId="{C6BBDCA1-A503-47DE-AB27-EE5FC0A8DE11}" destId="{349F7EDF-EAD2-407D-876B-4AF1853D9128}" srcOrd="2" destOrd="0" parTransId="{95D094CE-1D09-4F6E-9BB3-5144DA583073}" sibTransId="{2749AC56-9242-4DE1-9AD1-7F6017131A04}"/>
    <dgm:cxn modelId="{0D6F1663-6B92-4309-BD7A-C7C973221ED3}" type="presOf" srcId="{95D094CE-1D09-4F6E-9BB3-5144DA583073}" destId="{7072DC60-75C3-4E1D-ADBA-D61DDC971C1E}" srcOrd="0" destOrd="0" presId="urn:microsoft.com/office/officeart/2005/8/layout/radial2"/>
    <dgm:cxn modelId="{51877E0A-D59A-460D-A5DE-E25F4EF6B460}" type="presOf" srcId="{4479A3AE-6EB5-4FEC-8F30-68925213979B}" destId="{89D913D3-0774-41D2-B75F-D4BE58CDBD4B}" srcOrd="0" destOrd="0" presId="urn:microsoft.com/office/officeart/2005/8/layout/radial2"/>
    <dgm:cxn modelId="{BD7D70E2-1A32-4CE2-9D87-1544C2BEF0F2}" type="presParOf" srcId="{D082C80B-5BD5-45AE-A29D-54CED8502140}" destId="{AA895B1C-EDD0-4BE4-8D98-5F947ECD5132}" srcOrd="0" destOrd="0" presId="urn:microsoft.com/office/officeart/2005/8/layout/radial2"/>
    <dgm:cxn modelId="{30556778-DBCD-43C0-8D55-A7D02A372A03}" type="presParOf" srcId="{AA895B1C-EDD0-4BE4-8D98-5F947ECD5132}" destId="{039CFD9D-F1FC-4457-8C63-0879C541184C}" srcOrd="0" destOrd="0" presId="urn:microsoft.com/office/officeart/2005/8/layout/radial2"/>
    <dgm:cxn modelId="{D962F68C-5377-4C04-8FE8-82CF02232C0B}" type="presParOf" srcId="{039CFD9D-F1FC-4457-8C63-0879C541184C}" destId="{4CE44FA8-1220-4689-8B68-09AA5681B1AB}" srcOrd="0" destOrd="0" presId="urn:microsoft.com/office/officeart/2005/8/layout/radial2"/>
    <dgm:cxn modelId="{5F3EC741-5C44-4D1E-A5DA-292425341893}" type="presParOf" srcId="{039CFD9D-F1FC-4457-8C63-0879C541184C}" destId="{8D3E9957-B2B2-4B52-86DC-7CEECF8FEF48}" srcOrd="1" destOrd="0" presId="urn:microsoft.com/office/officeart/2005/8/layout/radial2"/>
    <dgm:cxn modelId="{F9E896D3-93C3-4240-B4E6-44AB6A913D73}" type="presParOf" srcId="{AA895B1C-EDD0-4BE4-8D98-5F947ECD5132}" destId="{337361E4-10C9-4388-8FEB-23E38B5DCBE2}" srcOrd="1" destOrd="0" presId="urn:microsoft.com/office/officeart/2005/8/layout/radial2"/>
    <dgm:cxn modelId="{3644C345-17DC-4EA3-BB9A-20D291F9835B}" type="presParOf" srcId="{AA895B1C-EDD0-4BE4-8D98-5F947ECD5132}" destId="{4AC76B34-25E8-4724-B448-03B14BF75D93}" srcOrd="2" destOrd="0" presId="urn:microsoft.com/office/officeart/2005/8/layout/radial2"/>
    <dgm:cxn modelId="{21D0751C-41E6-4183-9FAB-E90C1BBF7BFD}" type="presParOf" srcId="{4AC76B34-25E8-4724-B448-03B14BF75D93}" destId="{8913D892-5FFF-4488-8769-6EF91B890627}" srcOrd="0" destOrd="0" presId="urn:microsoft.com/office/officeart/2005/8/layout/radial2"/>
    <dgm:cxn modelId="{9B4811EE-B461-4A6D-B826-441EF6BB208E}" type="presParOf" srcId="{4AC76B34-25E8-4724-B448-03B14BF75D93}" destId="{55018B94-FB40-4054-A18C-15F9179A943A}" srcOrd="1" destOrd="0" presId="urn:microsoft.com/office/officeart/2005/8/layout/radial2"/>
    <dgm:cxn modelId="{9CA962A5-BE21-4BDF-8F1A-5393E0161472}" type="presParOf" srcId="{AA895B1C-EDD0-4BE4-8D98-5F947ECD5132}" destId="{89D913D3-0774-41D2-B75F-D4BE58CDBD4B}" srcOrd="3" destOrd="0" presId="urn:microsoft.com/office/officeart/2005/8/layout/radial2"/>
    <dgm:cxn modelId="{E06B6D0C-409D-4825-8118-A5BF76BEDA1C}" type="presParOf" srcId="{AA895B1C-EDD0-4BE4-8D98-5F947ECD5132}" destId="{771E38CF-C4A9-4097-AAA3-15E0FFEAF273}" srcOrd="4" destOrd="0" presId="urn:microsoft.com/office/officeart/2005/8/layout/radial2"/>
    <dgm:cxn modelId="{B58591BB-938D-49FF-BF86-282A804827A0}" type="presParOf" srcId="{771E38CF-C4A9-4097-AAA3-15E0FFEAF273}" destId="{DBD2B399-0016-436B-AC74-DD5FE9607301}" srcOrd="0" destOrd="0" presId="urn:microsoft.com/office/officeart/2005/8/layout/radial2"/>
    <dgm:cxn modelId="{56B77E05-98CF-4EC7-A27B-7AF45CA6862B}" type="presParOf" srcId="{771E38CF-C4A9-4097-AAA3-15E0FFEAF273}" destId="{76E908FF-432D-46C6-9C8A-58ABBD8635AD}" srcOrd="1" destOrd="0" presId="urn:microsoft.com/office/officeart/2005/8/layout/radial2"/>
    <dgm:cxn modelId="{66D29AEC-E96B-45D9-B981-D29DB56816E7}" type="presParOf" srcId="{AA895B1C-EDD0-4BE4-8D98-5F947ECD5132}" destId="{7072DC60-75C3-4E1D-ADBA-D61DDC971C1E}" srcOrd="5" destOrd="0" presId="urn:microsoft.com/office/officeart/2005/8/layout/radial2"/>
    <dgm:cxn modelId="{81C7579F-4649-4FD9-BF61-FB1BCAD406D5}" type="presParOf" srcId="{AA895B1C-EDD0-4BE4-8D98-5F947ECD5132}" destId="{30959EF7-CD3C-46F3-9451-5916FD07B14A}" srcOrd="6" destOrd="0" presId="urn:microsoft.com/office/officeart/2005/8/layout/radial2"/>
    <dgm:cxn modelId="{4DD29040-72A6-4F08-A6F6-1EC8B249665F}" type="presParOf" srcId="{30959EF7-CD3C-46F3-9451-5916FD07B14A}" destId="{440D87D8-B53B-44EA-8561-66E3419B82C4}" srcOrd="0" destOrd="0" presId="urn:microsoft.com/office/officeart/2005/8/layout/radial2"/>
    <dgm:cxn modelId="{EEBC615A-47A2-4952-9282-BD800E172FF5}" type="presParOf" srcId="{30959EF7-CD3C-46F3-9451-5916FD07B14A}" destId="{6ED4D87C-52B3-4AB3-9FE4-E74860EC6C4D}" srcOrd="1" destOrd="0" presId="urn:microsoft.com/office/officeart/2005/8/layout/radial2"/>
    <dgm:cxn modelId="{9F08E961-1513-495D-BD10-444C1FB9F797}" type="presParOf" srcId="{AA895B1C-EDD0-4BE4-8D98-5F947ECD5132}" destId="{D06B0D19-D092-42A8-A741-AAF474781D1C}" srcOrd="7" destOrd="0" presId="urn:microsoft.com/office/officeart/2005/8/layout/radial2"/>
    <dgm:cxn modelId="{64E2B022-C39B-44C9-A4AC-335181E8902D}" type="presParOf" srcId="{AA895B1C-EDD0-4BE4-8D98-5F947ECD5132}" destId="{65726B05-8B56-4C60-9960-B63F04F740D8}" srcOrd="8" destOrd="0" presId="urn:microsoft.com/office/officeart/2005/8/layout/radial2"/>
    <dgm:cxn modelId="{5AEDC876-DF63-4BD9-A3B4-95149A5A1740}" type="presParOf" srcId="{65726B05-8B56-4C60-9960-B63F04F740D8}" destId="{98C8863D-2A39-45AB-9D1E-2BDD84619F0E}" srcOrd="0" destOrd="0" presId="urn:microsoft.com/office/officeart/2005/8/layout/radial2"/>
    <dgm:cxn modelId="{33373B5B-4B30-411D-947B-1C4BF5495AA0}" type="presParOf" srcId="{65726B05-8B56-4C60-9960-B63F04F740D8}" destId="{C67F916A-E46C-4CA0-ACAA-0C7B93573E4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6B0D19-D092-42A8-A741-AAF474781D1C}">
      <dsp:nvSpPr>
        <dsp:cNvPr id="0" name=""/>
        <dsp:cNvSpPr/>
      </dsp:nvSpPr>
      <dsp:spPr>
        <a:xfrm rot="3683470">
          <a:off x="2410127" y="2871200"/>
          <a:ext cx="755660" cy="37353"/>
        </a:xfrm>
        <a:custGeom>
          <a:avLst/>
          <a:gdLst/>
          <a:ahLst/>
          <a:cxnLst/>
          <a:rect l="0" t="0" r="0" b="0"/>
          <a:pathLst>
            <a:path>
              <a:moveTo>
                <a:pt x="0" y="18676"/>
              </a:moveTo>
              <a:lnTo>
                <a:pt x="755660" y="1867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72DC60-75C3-4E1D-ADBA-D61DDC971C1E}">
      <dsp:nvSpPr>
        <dsp:cNvPr id="0" name=""/>
        <dsp:cNvSpPr/>
      </dsp:nvSpPr>
      <dsp:spPr>
        <a:xfrm rot="1312791">
          <a:off x="2826116" y="2326068"/>
          <a:ext cx="539580" cy="37353"/>
        </a:xfrm>
        <a:custGeom>
          <a:avLst/>
          <a:gdLst/>
          <a:ahLst/>
          <a:cxnLst/>
          <a:rect l="0" t="0" r="0" b="0"/>
          <a:pathLst>
            <a:path>
              <a:moveTo>
                <a:pt x="0" y="18676"/>
              </a:moveTo>
              <a:lnTo>
                <a:pt x="539580" y="1867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D913D3-0774-41D2-B75F-D4BE58CDBD4B}">
      <dsp:nvSpPr>
        <dsp:cNvPr id="0" name=""/>
        <dsp:cNvSpPr/>
      </dsp:nvSpPr>
      <dsp:spPr>
        <a:xfrm rot="20287209">
          <a:off x="2826116" y="1703580"/>
          <a:ext cx="539580" cy="37353"/>
        </a:xfrm>
        <a:custGeom>
          <a:avLst/>
          <a:gdLst/>
          <a:ahLst/>
          <a:cxnLst/>
          <a:rect l="0" t="0" r="0" b="0"/>
          <a:pathLst>
            <a:path>
              <a:moveTo>
                <a:pt x="0" y="18676"/>
              </a:moveTo>
              <a:lnTo>
                <a:pt x="539580" y="1867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7361E4-10C9-4388-8FEB-23E38B5DCBE2}">
      <dsp:nvSpPr>
        <dsp:cNvPr id="0" name=""/>
        <dsp:cNvSpPr/>
      </dsp:nvSpPr>
      <dsp:spPr>
        <a:xfrm rot="17916530">
          <a:off x="2410127" y="1158449"/>
          <a:ext cx="755660" cy="37353"/>
        </a:xfrm>
        <a:custGeom>
          <a:avLst/>
          <a:gdLst/>
          <a:ahLst/>
          <a:cxnLst/>
          <a:rect l="0" t="0" r="0" b="0"/>
          <a:pathLst>
            <a:path>
              <a:moveTo>
                <a:pt x="0" y="18676"/>
              </a:moveTo>
              <a:lnTo>
                <a:pt x="755660" y="1867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3E9957-B2B2-4B52-86DC-7CEECF8FEF48}">
      <dsp:nvSpPr>
        <dsp:cNvPr id="0" name=""/>
        <dsp:cNvSpPr/>
      </dsp:nvSpPr>
      <dsp:spPr>
        <a:xfrm>
          <a:off x="1571340" y="1283965"/>
          <a:ext cx="1499071" cy="1499071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13D892-5FFF-4488-8769-6EF91B890627}">
      <dsp:nvSpPr>
        <dsp:cNvPr id="0" name=""/>
        <dsp:cNvSpPr/>
      </dsp:nvSpPr>
      <dsp:spPr>
        <a:xfrm>
          <a:off x="2734490" y="889"/>
          <a:ext cx="899442" cy="899442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巡</a:t>
          </a:r>
          <a:endParaRPr lang="zh-TW" sz="39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2866210" y="132609"/>
        <a:ext cx="636002" cy="636002"/>
      </dsp:txXfrm>
    </dsp:sp>
    <dsp:sp modelId="{55018B94-FB40-4054-A18C-15F9179A943A}">
      <dsp:nvSpPr>
        <dsp:cNvPr id="0" name=""/>
        <dsp:cNvSpPr/>
      </dsp:nvSpPr>
      <dsp:spPr>
        <a:xfrm>
          <a:off x="3723877" y="889"/>
          <a:ext cx="1349164" cy="8994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巡檢容器</a:t>
          </a:r>
          <a:endParaRPr lang="zh-TW" sz="30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3723877" y="889"/>
        <a:ext cx="1349164" cy="899442"/>
      </dsp:txXfrm>
    </dsp:sp>
    <dsp:sp modelId="{DBD2B399-0016-436B-AC74-DD5FE9607301}">
      <dsp:nvSpPr>
        <dsp:cNvPr id="0" name=""/>
        <dsp:cNvSpPr/>
      </dsp:nvSpPr>
      <dsp:spPr>
        <a:xfrm>
          <a:off x="3313868" y="1004401"/>
          <a:ext cx="899442" cy="899442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倒</a:t>
          </a:r>
          <a:endParaRPr lang="zh-TW" sz="3900" kern="120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3445588" y="1136121"/>
        <a:ext cx="636002" cy="636002"/>
      </dsp:txXfrm>
    </dsp:sp>
    <dsp:sp modelId="{76E908FF-432D-46C6-9C8A-58ABBD8635AD}">
      <dsp:nvSpPr>
        <dsp:cNvPr id="0" name=""/>
        <dsp:cNvSpPr/>
      </dsp:nvSpPr>
      <dsp:spPr>
        <a:xfrm>
          <a:off x="4303255" y="1004401"/>
          <a:ext cx="1349164" cy="8994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倒掉積水</a:t>
          </a:r>
          <a:endParaRPr lang="zh-TW" sz="30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4303255" y="1004401"/>
        <a:ext cx="1349164" cy="899442"/>
      </dsp:txXfrm>
    </dsp:sp>
    <dsp:sp modelId="{440D87D8-B53B-44EA-8561-66E3419B82C4}">
      <dsp:nvSpPr>
        <dsp:cNvPr id="0" name=""/>
        <dsp:cNvSpPr/>
      </dsp:nvSpPr>
      <dsp:spPr>
        <a:xfrm>
          <a:off x="3313868" y="2163158"/>
          <a:ext cx="899442" cy="899442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清</a:t>
          </a:r>
          <a:endParaRPr lang="zh-TW" sz="39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3445588" y="2294878"/>
        <a:ext cx="636002" cy="636002"/>
      </dsp:txXfrm>
    </dsp:sp>
    <dsp:sp modelId="{6ED4D87C-52B3-4AB3-9FE4-E74860EC6C4D}">
      <dsp:nvSpPr>
        <dsp:cNvPr id="0" name=""/>
        <dsp:cNvSpPr/>
      </dsp:nvSpPr>
      <dsp:spPr>
        <a:xfrm>
          <a:off x="4303255" y="2163158"/>
          <a:ext cx="1349164" cy="8994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清潔容器</a:t>
          </a:r>
          <a:endParaRPr lang="zh-TW" sz="30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4303255" y="2163158"/>
        <a:ext cx="1349164" cy="899442"/>
      </dsp:txXfrm>
    </dsp:sp>
    <dsp:sp modelId="{98C8863D-2A39-45AB-9D1E-2BDD84619F0E}">
      <dsp:nvSpPr>
        <dsp:cNvPr id="0" name=""/>
        <dsp:cNvSpPr/>
      </dsp:nvSpPr>
      <dsp:spPr>
        <a:xfrm>
          <a:off x="2734490" y="3166670"/>
          <a:ext cx="899442" cy="899442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刷</a:t>
          </a:r>
          <a:endParaRPr lang="zh-TW" sz="39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2866210" y="3298390"/>
        <a:ext cx="636002" cy="636002"/>
      </dsp:txXfrm>
    </dsp:sp>
    <dsp:sp modelId="{C67F916A-E46C-4CA0-ACAA-0C7B93573E42}">
      <dsp:nvSpPr>
        <dsp:cNvPr id="0" name=""/>
        <dsp:cNvSpPr/>
      </dsp:nvSpPr>
      <dsp:spPr>
        <a:xfrm>
          <a:off x="3723877" y="3166670"/>
          <a:ext cx="1349164" cy="8994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刷除蟲卵</a:t>
          </a:r>
          <a:endParaRPr lang="zh-TW" sz="30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3723877" y="3166670"/>
        <a:ext cx="1349164" cy="8994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534195" y="2763532"/>
            <a:ext cx="3775166" cy="3480513"/>
          </a:xfrm>
          <a:prstGeom prst="noSmoking">
            <a:avLst>
              <a:gd name="adj" fmla="val 10064"/>
            </a:avLst>
          </a:prstGeom>
          <a:solidFill>
            <a:srgbClr val="0070C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167" b="97925" l="6223" r="9506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8698">
            <a:off x="2933195" y="3176379"/>
            <a:ext cx="2800385" cy="2316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-</a:t>
            </a:r>
            <a:r>
              <a:rPr lang="zh-TW" altLang="en-US" sz="30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！</a:t>
            </a:r>
            <a:endParaRPr lang="zh-TW" altLang="en-US" sz="30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4206723834"/>
              </p:ext>
            </p:extLst>
          </p:nvPr>
        </p:nvGraphicFramePr>
        <p:xfrm>
          <a:off x="1045030" y="1341019"/>
          <a:ext cx="7223760" cy="40670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6492239" y="4310743"/>
            <a:ext cx="2299063" cy="1515291"/>
          </a:xfrm>
          <a:prstGeom prst="rightArrow">
            <a:avLst/>
          </a:prstGeom>
          <a:solidFill>
            <a:srgbClr val="00B050"/>
          </a:solidFill>
          <a:ln w="38100">
            <a:solidFill>
              <a:schemeClr val="accent6">
                <a:lumMod val="7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  <a:hlinkClick r:id="rId8"/>
              </a:rPr>
              <a:t>衛福部疾管署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文鼎中鋼筆行楷</vt:lpstr>
      <vt:lpstr>清松手寫體1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2019-10-16T02:14:32Z</dcterms:modified>
</cp:coreProperties>
</file>