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534143-E702-41EC-A65C-6B377992F62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6B99D30-F764-4881-BC0B-3DE9531A2573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9AD43626-069E-46EB-899D-C7F320493836}" type="parTrans" cxnId="{1397E266-41AF-49F6-BB21-35D3576EF750}">
      <dgm:prSet/>
      <dgm:spPr/>
      <dgm:t>
        <a:bodyPr/>
        <a:lstStyle/>
        <a:p>
          <a:endParaRPr lang="zh-TW" altLang="en-US"/>
        </a:p>
      </dgm:t>
    </dgm:pt>
    <dgm:pt modelId="{AA87A243-512E-47EF-B014-15E4DB0CE852}" type="sibTrans" cxnId="{1397E266-41AF-49F6-BB21-35D3576EF750}">
      <dgm:prSet/>
      <dgm:spPr/>
      <dgm:t>
        <a:bodyPr/>
        <a:lstStyle/>
        <a:p>
          <a:endParaRPr lang="zh-TW" altLang="en-US"/>
        </a:p>
      </dgm:t>
    </dgm:pt>
    <dgm:pt modelId="{4AF7F85A-12AE-4E2D-A901-DF097C135E8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88DBAD86-78EF-444C-B41B-8426671C9921}" type="parTrans" cxnId="{F9EBBA74-D5B5-4076-9D58-1C81E579D952}">
      <dgm:prSet/>
      <dgm:spPr/>
      <dgm:t>
        <a:bodyPr/>
        <a:lstStyle/>
        <a:p>
          <a:endParaRPr lang="zh-TW" altLang="en-US"/>
        </a:p>
      </dgm:t>
    </dgm:pt>
    <dgm:pt modelId="{0F44ACE5-D7AD-4028-A714-385356BB4577}" type="sibTrans" cxnId="{F9EBBA74-D5B5-4076-9D58-1C81E579D952}">
      <dgm:prSet/>
      <dgm:spPr/>
      <dgm:t>
        <a:bodyPr/>
        <a:lstStyle/>
        <a:p>
          <a:endParaRPr lang="zh-TW" altLang="en-US"/>
        </a:p>
      </dgm:t>
    </dgm:pt>
    <dgm:pt modelId="{82713223-A2F4-4BE4-BE39-8D7F2D3DAABE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C34DB5CC-BC5B-402E-87E5-833534ACF9B6}" type="parTrans" cxnId="{51C60418-55F0-4AE8-9E46-8FC422D5DDB6}">
      <dgm:prSet/>
      <dgm:spPr/>
      <dgm:t>
        <a:bodyPr/>
        <a:lstStyle/>
        <a:p>
          <a:endParaRPr lang="zh-TW" altLang="en-US"/>
        </a:p>
      </dgm:t>
    </dgm:pt>
    <dgm:pt modelId="{D50D98CF-2330-4C77-AFEA-094E17F3EF73}" type="sibTrans" cxnId="{51C60418-55F0-4AE8-9E46-8FC422D5DDB6}">
      <dgm:prSet/>
      <dgm:spPr/>
      <dgm:t>
        <a:bodyPr/>
        <a:lstStyle/>
        <a:p>
          <a:endParaRPr lang="zh-TW" altLang="en-US"/>
        </a:p>
      </dgm:t>
    </dgm:pt>
    <dgm:pt modelId="{6F87BD4D-79F4-42E4-BCBC-BA85AFC13FBF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E45BE030-5869-4FF4-940D-824657D3E620}" type="parTrans" cxnId="{D3F2D1A7-3E60-40CC-B14E-4F2731358A25}">
      <dgm:prSet/>
      <dgm:spPr/>
      <dgm:t>
        <a:bodyPr/>
        <a:lstStyle/>
        <a:p>
          <a:endParaRPr lang="zh-TW" altLang="en-US"/>
        </a:p>
      </dgm:t>
    </dgm:pt>
    <dgm:pt modelId="{704F5989-AD4B-4E4A-B174-5F9864AF41C5}" type="sibTrans" cxnId="{D3F2D1A7-3E60-40CC-B14E-4F2731358A25}">
      <dgm:prSet/>
      <dgm:spPr/>
      <dgm:t>
        <a:bodyPr/>
        <a:lstStyle/>
        <a:p>
          <a:endParaRPr lang="zh-TW" altLang="en-US"/>
        </a:p>
      </dgm:t>
    </dgm:pt>
    <dgm:pt modelId="{ACDDAAE2-985E-4077-A355-0CFBDAF8360E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47A519EA-5947-4DF2-B421-2BB1C7999E7F}" type="parTrans" cxnId="{C972D826-728B-4FF8-91B3-8CFDF211C544}">
      <dgm:prSet/>
      <dgm:spPr/>
      <dgm:t>
        <a:bodyPr/>
        <a:lstStyle/>
        <a:p>
          <a:endParaRPr lang="zh-TW" altLang="en-US"/>
        </a:p>
      </dgm:t>
    </dgm:pt>
    <dgm:pt modelId="{DCF956A7-67DF-4647-BC72-3281E94FC972}" type="sibTrans" cxnId="{C972D826-728B-4FF8-91B3-8CFDF211C544}">
      <dgm:prSet/>
      <dgm:spPr/>
      <dgm:t>
        <a:bodyPr/>
        <a:lstStyle/>
        <a:p>
          <a:endParaRPr lang="zh-TW" altLang="en-US"/>
        </a:p>
      </dgm:t>
    </dgm:pt>
    <dgm:pt modelId="{EB9D236C-36AA-4171-985D-A9929848DC42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3115868E-0391-433B-9C70-FA35C12D6391}" type="parTrans" cxnId="{BADF3239-CF5D-4C58-A396-DB044D4CC182}">
      <dgm:prSet/>
      <dgm:spPr/>
      <dgm:t>
        <a:bodyPr/>
        <a:lstStyle/>
        <a:p>
          <a:endParaRPr lang="zh-TW" altLang="en-US"/>
        </a:p>
      </dgm:t>
    </dgm:pt>
    <dgm:pt modelId="{A7612557-D143-4D6E-9D81-86631F528DF1}" type="sibTrans" cxnId="{BADF3239-CF5D-4C58-A396-DB044D4CC182}">
      <dgm:prSet/>
      <dgm:spPr/>
      <dgm:t>
        <a:bodyPr/>
        <a:lstStyle/>
        <a:p>
          <a:endParaRPr lang="zh-TW" altLang="en-US"/>
        </a:p>
      </dgm:t>
    </dgm:pt>
    <dgm:pt modelId="{CA1446E0-56E7-4BBC-A35E-534E53474F79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B5484299-AB5C-4F97-A2A6-5CA067C73E99}" type="parTrans" cxnId="{2667B153-706C-4E17-9658-00D76B6A82A3}">
      <dgm:prSet/>
      <dgm:spPr/>
      <dgm:t>
        <a:bodyPr/>
        <a:lstStyle/>
        <a:p>
          <a:endParaRPr lang="zh-TW" altLang="en-US"/>
        </a:p>
      </dgm:t>
    </dgm:pt>
    <dgm:pt modelId="{8BA481ED-4427-46EF-B332-DAB17BD04D57}" type="sibTrans" cxnId="{2667B153-706C-4E17-9658-00D76B6A82A3}">
      <dgm:prSet/>
      <dgm:spPr/>
      <dgm:t>
        <a:bodyPr/>
        <a:lstStyle/>
        <a:p>
          <a:endParaRPr lang="zh-TW" altLang="en-US"/>
        </a:p>
      </dgm:t>
    </dgm:pt>
    <dgm:pt modelId="{528D9A6A-4328-48C4-83AA-D4B9E1C2622A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016FC37A-2650-411F-B082-56306E7E93AE}" type="parTrans" cxnId="{9E108AE8-0A27-4CBA-BA9B-61BDFF80373F}">
      <dgm:prSet/>
      <dgm:spPr/>
      <dgm:t>
        <a:bodyPr/>
        <a:lstStyle/>
        <a:p>
          <a:endParaRPr lang="zh-TW" altLang="en-US"/>
        </a:p>
      </dgm:t>
    </dgm:pt>
    <dgm:pt modelId="{A3580139-0CEC-41A9-9B2A-9806D94B5253}" type="sibTrans" cxnId="{9E108AE8-0A27-4CBA-BA9B-61BDFF80373F}">
      <dgm:prSet/>
      <dgm:spPr/>
      <dgm:t>
        <a:bodyPr/>
        <a:lstStyle/>
        <a:p>
          <a:endParaRPr lang="zh-TW" altLang="en-US"/>
        </a:p>
      </dgm:t>
    </dgm:pt>
    <dgm:pt modelId="{2C6B503E-3CFD-4943-BAD0-6FC2B0674B0A}" type="pres">
      <dgm:prSet presAssocID="{6B534143-E702-41EC-A65C-6B377992F62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E404D6C-0D83-4C21-B66D-20AE11A0150E}" type="pres">
      <dgm:prSet presAssocID="{6B534143-E702-41EC-A65C-6B377992F62D}" presName="cycle" presStyleCnt="0"/>
      <dgm:spPr/>
    </dgm:pt>
    <dgm:pt modelId="{010710E6-C1EA-4893-899B-46088E59058E}" type="pres">
      <dgm:prSet presAssocID="{6B534143-E702-41EC-A65C-6B377992F62D}" presName="centerShape" presStyleCnt="0"/>
      <dgm:spPr/>
    </dgm:pt>
    <dgm:pt modelId="{2C108D9E-4FB5-40EB-993B-6F9AF57FB0C6}" type="pres">
      <dgm:prSet presAssocID="{6B534143-E702-41EC-A65C-6B377992F62D}" presName="connSite" presStyleLbl="node1" presStyleIdx="0" presStyleCnt="5"/>
      <dgm:spPr/>
    </dgm:pt>
    <dgm:pt modelId="{6D9B5DBC-7B58-4AED-9353-1C0CE4E9E2AA}" type="pres">
      <dgm:prSet presAssocID="{6B534143-E702-41EC-A65C-6B377992F62D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36E35D9-B691-49E9-9900-87F8A06F1D8C}" type="pres">
      <dgm:prSet presAssocID="{9AD43626-069E-46EB-899D-C7F320493836}" presName="Name25" presStyleLbl="parChTrans1D1" presStyleIdx="0" presStyleCnt="4"/>
      <dgm:spPr/>
    </dgm:pt>
    <dgm:pt modelId="{63F8D23A-4BAD-4B0E-9EFF-AF4E7320D5B5}" type="pres">
      <dgm:prSet presAssocID="{56B99D30-F764-4881-BC0B-3DE9531A2573}" presName="node" presStyleCnt="0"/>
      <dgm:spPr/>
    </dgm:pt>
    <dgm:pt modelId="{481E6171-4C47-4A92-932D-422049C822CF}" type="pres">
      <dgm:prSet presAssocID="{56B99D30-F764-4881-BC0B-3DE9531A2573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BC494A53-6F18-4F6E-9A7F-52B338F864B4}" type="pres">
      <dgm:prSet presAssocID="{56B99D30-F764-4881-BC0B-3DE9531A2573}" presName="childNode" presStyleLbl="revTx" presStyleIdx="0" presStyleCnt="4">
        <dgm:presLayoutVars>
          <dgm:bulletEnabled val="1"/>
        </dgm:presLayoutVars>
      </dgm:prSet>
      <dgm:spPr/>
    </dgm:pt>
    <dgm:pt modelId="{DD3DC60A-7FC6-4080-B76E-31C9DD6298F8}" type="pres">
      <dgm:prSet presAssocID="{C34DB5CC-BC5B-402E-87E5-833534ACF9B6}" presName="Name25" presStyleLbl="parChTrans1D1" presStyleIdx="1" presStyleCnt="4"/>
      <dgm:spPr/>
    </dgm:pt>
    <dgm:pt modelId="{EA8E04E5-441A-4331-90D4-49DBF8297A33}" type="pres">
      <dgm:prSet presAssocID="{82713223-A2F4-4BE4-BE39-8D7F2D3DAABE}" presName="node" presStyleCnt="0"/>
      <dgm:spPr/>
    </dgm:pt>
    <dgm:pt modelId="{6B6ED6EE-411B-47DE-9134-968F419843CC}" type="pres">
      <dgm:prSet presAssocID="{82713223-A2F4-4BE4-BE39-8D7F2D3DAABE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3933066B-C1A1-4636-8592-6B69CE2DB5FA}" type="pres">
      <dgm:prSet presAssocID="{82713223-A2F4-4BE4-BE39-8D7F2D3DAABE}" presName="childNode" presStyleLbl="revTx" presStyleIdx="1" presStyleCnt="4">
        <dgm:presLayoutVars>
          <dgm:bulletEnabled val="1"/>
        </dgm:presLayoutVars>
      </dgm:prSet>
      <dgm:spPr/>
    </dgm:pt>
    <dgm:pt modelId="{9292B9EA-D005-47DC-A6E5-6A13E7C6F483}" type="pres">
      <dgm:prSet presAssocID="{47A519EA-5947-4DF2-B421-2BB1C7999E7F}" presName="Name25" presStyleLbl="parChTrans1D1" presStyleIdx="2" presStyleCnt="4"/>
      <dgm:spPr/>
    </dgm:pt>
    <dgm:pt modelId="{DD032C6A-943D-4D8B-96FD-F19E06C7D71B}" type="pres">
      <dgm:prSet presAssocID="{ACDDAAE2-985E-4077-A355-0CFBDAF8360E}" presName="node" presStyleCnt="0"/>
      <dgm:spPr/>
    </dgm:pt>
    <dgm:pt modelId="{D1CE86BA-AB4E-4BE0-AE80-7EF5C97093D7}" type="pres">
      <dgm:prSet presAssocID="{ACDDAAE2-985E-4077-A355-0CFBDAF8360E}" presName="parentNode" presStyleLbl="node1" presStyleIdx="3" presStyleCnt="5" custLinFactNeighborX="-23723" custLinFactNeighborY="-8896">
        <dgm:presLayoutVars>
          <dgm:chMax val="1"/>
          <dgm:bulletEnabled val="1"/>
        </dgm:presLayoutVars>
      </dgm:prSet>
      <dgm:spPr/>
    </dgm:pt>
    <dgm:pt modelId="{3C834355-1815-4AD6-B1C8-8E9CC9BE2297}" type="pres">
      <dgm:prSet presAssocID="{ACDDAAE2-985E-4077-A355-0CFBDAF8360E}" presName="childNode" presStyleLbl="revTx" presStyleIdx="2" presStyleCnt="4">
        <dgm:presLayoutVars>
          <dgm:bulletEnabled val="1"/>
        </dgm:presLayoutVars>
      </dgm:prSet>
      <dgm:spPr/>
    </dgm:pt>
    <dgm:pt modelId="{9E4A72BE-CDDB-4891-A84B-49B95EB71181}" type="pres">
      <dgm:prSet presAssocID="{B5484299-AB5C-4F97-A2A6-5CA067C73E99}" presName="Name25" presStyleLbl="parChTrans1D1" presStyleIdx="3" presStyleCnt="4"/>
      <dgm:spPr/>
    </dgm:pt>
    <dgm:pt modelId="{377071AE-AED9-493E-9099-55C7B5CEBECD}" type="pres">
      <dgm:prSet presAssocID="{CA1446E0-56E7-4BBC-A35E-534E53474F79}" presName="node" presStyleCnt="0"/>
      <dgm:spPr/>
    </dgm:pt>
    <dgm:pt modelId="{0B0FC525-60C6-4926-8DCA-37FAC74F1EE4}" type="pres">
      <dgm:prSet presAssocID="{CA1446E0-56E7-4BBC-A35E-534E53474F79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F7694FD1-584F-44F7-9F7A-225DCF17C977}" type="pres">
      <dgm:prSet presAssocID="{CA1446E0-56E7-4BBC-A35E-534E53474F79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789C094C-FD9D-49A7-9317-B070794ED711}" type="presOf" srcId="{6F87BD4D-79F4-42E4-BCBC-BA85AFC13FBF}" destId="{3933066B-C1A1-4636-8592-6B69CE2DB5FA}" srcOrd="0" destOrd="0" presId="urn:microsoft.com/office/officeart/2005/8/layout/radial2"/>
    <dgm:cxn modelId="{EAA166B0-C1E5-4F71-8440-F5C2CD19B28B}" type="presOf" srcId="{4AF7F85A-12AE-4E2D-A901-DF097C135E86}" destId="{BC494A53-6F18-4F6E-9A7F-52B338F864B4}" srcOrd="0" destOrd="0" presId="urn:microsoft.com/office/officeart/2005/8/layout/radial2"/>
    <dgm:cxn modelId="{1397E266-41AF-49F6-BB21-35D3576EF750}" srcId="{6B534143-E702-41EC-A65C-6B377992F62D}" destId="{56B99D30-F764-4881-BC0B-3DE9531A2573}" srcOrd="0" destOrd="0" parTransId="{9AD43626-069E-46EB-899D-C7F320493836}" sibTransId="{AA87A243-512E-47EF-B014-15E4DB0CE852}"/>
    <dgm:cxn modelId="{9268472A-AFA4-4E26-9811-6C7D82278224}" type="presOf" srcId="{9AD43626-069E-46EB-899D-C7F320493836}" destId="{836E35D9-B691-49E9-9900-87F8A06F1D8C}" srcOrd="0" destOrd="0" presId="urn:microsoft.com/office/officeart/2005/8/layout/radial2"/>
    <dgm:cxn modelId="{ABF26F51-90CD-4ACC-8301-D2D80D48942C}" type="presOf" srcId="{CA1446E0-56E7-4BBC-A35E-534E53474F79}" destId="{0B0FC525-60C6-4926-8DCA-37FAC74F1EE4}" srcOrd="0" destOrd="0" presId="urn:microsoft.com/office/officeart/2005/8/layout/radial2"/>
    <dgm:cxn modelId="{51C60418-55F0-4AE8-9E46-8FC422D5DDB6}" srcId="{6B534143-E702-41EC-A65C-6B377992F62D}" destId="{82713223-A2F4-4BE4-BE39-8D7F2D3DAABE}" srcOrd="1" destOrd="0" parTransId="{C34DB5CC-BC5B-402E-87E5-833534ACF9B6}" sibTransId="{D50D98CF-2330-4C77-AFEA-094E17F3EF73}"/>
    <dgm:cxn modelId="{75EEC98B-8D82-4AF5-B239-D1E72F8DB6F0}" type="presOf" srcId="{B5484299-AB5C-4F97-A2A6-5CA067C73E99}" destId="{9E4A72BE-CDDB-4891-A84B-49B95EB71181}" srcOrd="0" destOrd="0" presId="urn:microsoft.com/office/officeart/2005/8/layout/radial2"/>
    <dgm:cxn modelId="{C972D826-728B-4FF8-91B3-8CFDF211C544}" srcId="{6B534143-E702-41EC-A65C-6B377992F62D}" destId="{ACDDAAE2-985E-4077-A355-0CFBDAF8360E}" srcOrd="2" destOrd="0" parTransId="{47A519EA-5947-4DF2-B421-2BB1C7999E7F}" sibTransId="{DCF956A7-67DF-4647-BC72-3281E94FC972}"/>
    <dgm:cxn modelId="{C38C98DD-B1A7-44FC-901E-46E2E1A109BB}" type="presOf" srcId="{EB9D236C-36AA-4171-985D-A9929848DC42}" destId="{3C834355-1815-4AD6-B1C8-8E9CC9BE2297}" srcOrd="0" destOrd="0" presId="urn:microsoft.com/office/officeart/2005/8/layout/radial2"/>
    <dgm:cxn modelId="{D9383ABC-859B-48D2-B8CA-A34EADFBD144}" type="presOf" srcId="{82713223-A2F4-4BE4-BE39-8D7F2D3DAABE}" destId="{6B6ED6EE-411B-47DE-9134-968F419843CC}" srcOrd="0" destOrd="0" presId="urn:microsoft.com/office/officeart/2005/8/layout/radial2"/>
    <dgm:cxn modelId="{BADF3239-CF5D-4C58-A396-DB044D4CC182}" srcId="{ACDDAAE2-985E-4077-A355-0CFBDAF8360E}" destId="{EB9D236C-36AA-4171-985D-A9929848DC42}" srcOrd="0" destOrd="0" parTransId="{3115868E-0391-433B-9C70-FA35C12D6391}" sibTransId="{A7612557-D143-4D6E-9D81-86631F528DF1}"/>
    <dgm:cxn modelId="{F1CEB940-2FC5-4A61-A653-6C926D6CB3C6}" type="presOf" srcId="{ACDDAAE2-985E-4077-A355-0CFBDAF8360E}" destId="{D1CE86BA-AB4E-4BE0-AE80-7EF5C97093D7}" srcOrd="0" destOrd="0" presId="urn:microsoft.com/office/officeart/2005/8/layout/radial2"/>
    <dgm:cxn modelId="{D3F2D1A7-3E60-40CC-B14E-4F2731358A25}" srcId="{82713223-A2F4-4BE4-BE39-8D7F2D3DAABE}" destId="{6F87BD4D-79F4-42E4-BCBC-BA85AFC13FBF}" srcOrd="0" destOrd="0" parTransId="{E45BE030-5869-4FF4-940D-824657D3E620}" sibTransId="{704F5989-AD4B-4E4A-B174-5F9864AF41C5}"/>
    <dgm:cxn modelId="{9E108AE8-0A27-4CBA-BA9B-61BDFF80373F}" srcId="{CA1446E0-56E7-4BBC-A35E-534E53474F79}" destId="{528D9A6A-4328-48C4-83AA-D4B9E1C2622A}" srcOrd="0" destOrd="0" parTransId="{016FC37A-2650-411F-B082-56306E7E93AE}" sibTransId="{A3580139-0CEC-41A9-9B2A-9806D94B5253}"/>
    <dgm:cxn modelId="{F9EBBA74-D5B5-4076-9D58-1C81E579D952}" srcId="{56B99D30-F764-4881-BC0B-3DE9531A2573}" destId="{4AF7F85A-12AE-4E2D-A901-DF097C135E86}" srcOrd="0" destOrd="0" parTransId="{88DBAD86-78EF-444C-B41B-8426671C9921}" sibTransId="{0F44ACE5-D7AD-4028-A714-385356BB4577}"/>
    <dgm:cxn modelId="{C203BF63-3BF2-4056-88BA-0902422C830D}" type="presOf" srcId="{528D9A6A-4328-48C4-83AA-D4B9E1C2622A}" destId="{F7694FD1-584F-44F7-9F7A-225DCF17C977}" srcOrd="0" destOrd="0" presId="urn:microsoft.com/office/officeart/2005/8/layout/radial2"/>
    <dgm:cxn modelId="{1E008269-2804-499C-9AE6-DF16D966195E}" type="presOf" srcId="{56B99D30-F764-4881-BC0B-3DE9531A2573}" destId="{481E6171-4C47-4A92-932D-422049C822CF}" srcOrd="0" destOrd="0" presId="urn:microsoft.com/office/officeart/2005/8/layout/radial2"/>
    <dgm:cxn modelId="{2667B153-706C-4E17-9658-00D76B6A82A3}" srcId="{6B534143-E702-41EC-A65C-6B377992F62D}" destId="{CA1446E0-56E7-4BBC-A35E-534E53474F79}" srcOrd="3" destOrd="0" parTransId="{B5484299-AB5C-4F97-A2A6-5CA067C73E99}" sibTransId="{8BA481ED-4427-46EF-B332-DAB17BD04D57}"/>
    <dgm:cxn modelId="{0DF0D23D-30AF-47E6-B308-2C26D00C8F39}" type="presOf" srcId="{47A519EA-5947-4DF2-B421-2BB1C7999E7F}" destId="{9292B9EA-D005-47DC-A6E5-6A13E7C6F483}" srcOrd="0" destOrd="0" presId="urn:microsoft.com/office/officeart/2005/8/layout/radial2"/>
    <dgm:cxn modelId="{ADFDAC34-2F67-4F62-B71B-B6343177DE48}" type="presOf" srcId="{C34DB5CC-BC5B-402E-87E5-833534ACF9B6}" destId="{DD3DC60A-7FC6-4080-B76E-31C9DD6298F8}" srcOrd="0" destOrd="0" presId="urn:microsoft.com/office/officeart/2005/8/layout/radial2"/>
    <dgm:cxn modelId="{AA39A1E2-D9F1-44EB-BA3E-E6FC65BF8A72}" type="presOf" srcId="{6B534143-E702-41EC-A65C-6B377992F62D}" destId="{2C6B503E-3CFD-4943-BAD0-6FC2B0674B0A}" srcOrd="0" destOrd="0" presId="urn:microsoft.com/office/officeart/2005/8/layout/radial2"/>
    <dgm:cxn modelId="{0DA8F013-796E-4F80-9E08-63A52999B46F}" type="presParOf" srcId="{2C6B503E-3CFD-4943-BAD0-6FC2B0674B0A}" destId="{7E404D6C-0D83-4C21-B66D-20AE11A0150E}" srcOrd="0" destOrd="0" presId="urn:microsoft.com/office/officeart/2005/8/layout/radial2"/>
    <dgm:cxn modelId="{90C7BCEE-389D-471D-8D7D-C95AFB8DDDB2}" type="presParOf" srcId="{7E404D6C-0D83-4C21-B66D-20AE11A0150E}" destId="{010710E6-C1EA-4893-899B-46088E59058E}" srcOrd="0" destOrd="0" presId="urn:microsoft.com/office/officeart/2005/8/layout/radial2"/>
    <dgm:cxn modelId="{1FEB678B-050C-4931-9FA1-311A5BA0A19A}" type="presParOf" srcId="{010710E6-C1EA-4893-899B-46088E59058E}" destId="{2C108D9E-4FB5-40EB-993B-6F9AF57FB0C6}" srcOrd="0" destOrd="0" presId="urn:microsoft.com/office/officeart/2005/8/layout/radial2"/>
    <dgm:cxn modelId="{0A3561DD-E01D-4291-89B4-F4AF06806817}" type="presParOf" srcId="{010710E6-C1EA-4893-899B-46088E59058E}" destId="{6D9B5DBC-7B58-4AED-9353-1C0CE4E9E2AA}" srcOrd="1" destOrd="0" presId="urn:microsoft.com/office/officeart/2005/8/layout/radial2"/>
    <dgm:cxn modelId="{CF1ABA33-C20E-4F2B-9C99-7556FEF043F6}" type="presParOf" srcId="{7E404D6C-0D83-4C21-B66D-20AE11A0150E}" destId="{836E35D9-B691-49E9-9900-87F8A06F1D8C}" srcOrd="1" destOrd="0" presId="urn:microsoft.com/office/officeart/2005/8/layout/radial2"/>
    <dgm:cxn modelId="{DAF3E6EE-78B8-4CE8-A0BC-060F5F594237}" type="presParOf" srcId="{7E404D6C-0D83-4C21-B66D-20AE11A0150E}" destId="{63F8D23A-4BAD-4B0E-9EFF-AF4E7320D5B5}" srcOrd="2" destOrd="0" presId="urn:microsoft.com/office/officeart/2005/8/layout/radial2"/>
    <dgm:cxn modelId="{1851AF42-077C-439D-92DF-B96084097BC1}" type="presParOf" srcId="{63F8D23A-4BAD-4B0E-9EFF-AF4E7320D5B5}" destId="{481E6171-4C47-4A92-932D-422049C822CF}" srcOrd="0" destOrd="0" presId="urn:microsoft.com/office/officeart/2005/8/layout/radial2"/>
    <dgm:cxn modelId="{294953D0-E671-4B4D-BC8E-7ECF336BE467}" type="presParOf" srcId="{63F8D23A-4BAD-4B0E-9EFF-AF4E7320D5B5}" destId="{BC494A53-6F18-4F6E-9A7F-52B338F864B4}" srcOrd="1" destOrd="0" presId="urn:microsoft.com/office/officeart/2005/8/layout/radial2"/>
    <dgm:cxn modelId="{028F3DD3-92F9-4CE8-AB1B-E32D3BDE261C}" type="presParOf" srcId="{7E404D6C-0D83-4C21-B66D-20AE11A0150E}" destId="{DD3DC60A-7FC6-4080-B76E-31C9DD6298F8}" srcOrd="3" destOrd="0" presId="urn:microsoft.com/office/officeart/2005/8/layout/radial2"/>
    <dgm:cxn modelId="{F25CD1BD-0067-4F8A-BCAB-266BA654851F}" type="presParOf" srcId="{7E404D6C-0D83-4C21-B66D-20AE11A0150E}" destId="{EA8E04E5-441A-4331-90D4-49DBF8297A33}" srcOrd="4" destOrd="0" presId="urn:microsoft.com/office/officeart/2005/8/layout/radial2"/>
    <dgm:cxn modelId="{2AD5CAB7-D86E-4493-95FB-074255E0427E}" type="presParOf" srcId="{EA8E04E5-441A-4331-90D4-49DBF8297A33}" destId="{6B6ED6EE-411B-47DE-9134-968F419843CC}" srcOrd="0" destOrd="0" presId="urn:microsoft.com/office/officeart/2005/8/layout/radial2"/>
    <dgm:cxn modelId="{67E1EECD-9B5B-4129-9FEB-2F3170705CAB}" type="presParOf" srcId="{EA8E04E5-441A-4331-90D4-49DBF8297A33}" destId="{3933066B-C1A1-4636-8592-6B69CE2DB5FA}" srcOrd="1" destOrd="0" presId="urn:microsoft.com/office/officeart/2005/8/layout/radial2"/>
    <dgm:cxn modelId="{0E89B495-9938-49BE-A2F9-F1067E6F9AAB}" type="presParOf" srcId="{7E404D6C-0D83-4C21-B66D-20AE11A0150E}" destId="{9292B9EA-D005-47DC-A6E5-6A13E7C6F483}" srcOrd="5" destOrd="0" presId="urn:microsoft.com/office/officeart/2005/8/layout/radial2"/>
    <dgm:cxn modelId="{2755B067-E478-4B94-B4F9-620E06FC8382}" type="presParOf" srcId="{7E404D6C-0D83-4C21-B66D-20AE11A0150E}" destId="{DD032C6A-943D-4D8B-96FD-F19E06C7D71B}" srcOrd="6" destOrd="0" presId="urn:microsoft.com/office/officeart/2005/8/layout/radial2"/>
    <dgm:cxn modelId="{96D83AE3-0F80-42AC-83D2-2B48B4E5F1A5}" type="presParOf" srcId="{DD032C6A-943D-4D8B-96FD-F19E06C7D71B}" destId="{D1CE86BA-AB4E-4BE0-AE80-7EF5C97093D7}" srcOrd="0" destOrd="0" presId="urn:microsoft.com/office/officeart/2005/8/layout/radial2"/>
    <dgm:cxn modelId="{5B1F884F-F4CD-4CD3-931D-7B7603192BFF}" type="presParOf" srcId="{DD032C6A-943D-4D8B-96FD-F19E06C7D71B}" destId="{3C834355-1815-4AD6-B1C8-8E9CC9BE2297}" srcOrd="1" destOrd="0" presId="urn:microsoft.com/office/officeart/2005/8/layout/radial2"/>
    <dgm:cxn modelId="{117D1926-F7C3-4FD3-94D8-725052D14C6F}" type="presParOf" srcId="{7E404D6C-0D83-4C21-B66D-20AE11A0150E}" destId="{9E4A72BE-CDDB-4891-A84B-49B95EB71181}" srcOrd="7" destOrd="0" presId="urn:microsoft.com/office/officeart/2005/8/layout/radial2"/>
    <dgm:cxn modelId="{135EB75A-B6A7-4772-9B54-BFE86EF44D54}" type="presParOf" srcId="{7E404D6C-0D83-4C21-B66D-20AE11A0150E}" destId="{377071AE-AED9-493E-9099-55C7B5CEBECD}" srcOrd="8" destOrd="0" presId="urn:microsoft.com/office/officeart/2005/8/layout/radial2"/>
    <dgm:cxn modelId="{EA6877CD-E473-47F4-8033-E4E88299230A}" type="presParOf" srcId="{377071AE-AED9-493E-9099-55C7B5CEBECD}" destId="{0B0FC525-60C6-4926-8DCA-37FAC74F1EE4}" srcOrd="0" destOrd="0" presId="urn:microsoft.com/office/officeart/2005/8/layout/radial2"/>
    <dgm:cxn modelId="{85427AB2-3F11-4C8E-BF28-9F8794A7E578}" type="presParOf" srcId="{377071AE-AED9-493E-9099-55C7B5CEBECD}" destId="{F7694FD1-584F-44F7-9F7A-225DCF17C97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A72BE-CDDB-4891-A84B-49B95EB71181}">
      <dsp:nvSpPr>
        <dsp:cNvPr id="0" name=""/>
        <dsp:cNvSpPr/>
      </dsp:nvSpPr>
      <dsp:spPr>
        <a:xfrm rot="3683305">
          <a:off x="1837219" y="2919793"/>
          <a:ext cx="769420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769420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B9EA-D005-47DC-A6E5-6A13E7C6F483}">
      <dsp:nvSpPr>
        <dsp:cNvPr id="0" name=""/>
        <dsp:cNvSpPr/>
      </dsp:nvSpPr>
      <dsp:spPr>
        <a:xfrm rot="1326335">
          <a:off x="2268791" y="2324530"/>
          <a:ext cx="316720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316720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DC60A-7FC6-4080-B76E-31C9DD6298F8}">
      <dsp:nvSpPr>
        <dsp:cNvPr id="0" name=""/>
        <dsp:cNvSpPr/>
      </dsp:nvSpPr>
      <dsp:spPr>
        <a:xfrm rot="20287290">
          <a:off x="2260643" y="1731195"/>
          <a:ext cx="549518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549518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E35D9-B691-49E9-9900-87F8A06F1D8C}">
      <dsp:nvSpPr>
        <dsp:cNvPr id="0" name=""/>
        <dsp:cNvSpPr/>
      </dsp:nvSpPr>
      <dsp:spPr>
        <a:xfrm rot="17916695">
          <a:off x="1837219" y="1176264"/>
          <a:ext cx="769420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769420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B5DBC-7B58-4AED-9353-1C0CE4E9E2AA}">
      <dsp:nvSpPr>
        <dsp:cNvPr id="0" name=""/>
        <dsp:cNvSpPr/>
      </dsp:nvSpPr>
      <dsp:spPr>
        <a:xfrm>
          <a:off x="983496" y="1307559"/>
          <a:ext cx="1525806" cy="152580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E6171-4C47-4A92-932D-422049C822CF}">
      <dsp:nvSpPr>
        <dsp:cNvPr id="0" name=""/>
        <dsp:cNvSpPr/>
      </dsp:nvSpPr>
      <dsp:spPr>
        <a:xfrm>
          <a:off x="2167612" y="1379"/>
          <a:ext cx="915483" cy="91548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巡</a:t>
          </a:r>
          <a:endParaRPr lang="zh-TW" sz="3900" kern="1200" dirty="0"/>
        </a:p>
      </dsp:txBody>
      <dsp:txXfrm>
        <a:off x="2301681" y="135448"/>
        <a:ext cx="647345" cy="647345"/>
      </dsp:txXfrm>
    </dsp:sp>
    <dsp:sp modelId="{BC494A53-6F18-4F6E-9A7F-52B338F864B4}">
      <dsp:nvSpPr>
        <dsp:cNvPr id="0" name=""/>
        <dsp:cNvSpPr/>
      </dsp:nvSpPr>
      <dsp:spPr>
        <a:xfrm>
          <a:off x="3174644" y="1379"/>
          <a:ext cx="1373225" cy="91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巡檢容器</a:t>
          </a:r>
          <a:endParaRPr lang="zh-TW" sz="3000" kern="1200" dirty="0"/>
        </a:p>
      </dsp:txBody>
      <dsp:txXfrm>
        <a:off x="3174644" y="1379"/>
        <a:ext cx="1373225" cy="915483"/>
      </dsp:txXfrm>
    </dsp:sp>
    <dsp:sp modelId="{6B6ED6EE-411B-47DE-9134-968F419843CC}">
      <dsp:nvSpPr>
        <dsp:cNvPr id="0" name=""/>
        <dsp:cNvSpPr/>
      </dsp:nvSpPr>
      <dsp:spPr>
        <a:xfrm>
          <a:off x="2757404" y="1022929"/>
          <a:ext cx="915483" cy="91548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倒</a:t>
          </a:r>
          <a:endParaRPr lang="zh-TW" sz="3900" kern="1200" dirty="0"/>
        </a:p>
      </dsp:txBody>
      <dsp:txXfrm>
        <a:off x="2891473" y="1156998"/>
        <a:ext cx="647345" cy="647345"/>
      </dsp:txXfrm>
    </dsp:sp>
    <dsp:sp modelId="{3933066B-C1A1-4636-8592-6B69CE2DB5FA}">
      <dsp:nvSpPr>
        <dsp:cNvPr id="0" name=""/>
        <dsp:cNvSpPr/>
      </dsp:nvSpPr>
      <dsp:spPr>
        <a:xfrm>
          <a:off x="3764436" y="1022929"/>
          <a:ext cx="1373225" cy="91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倒掉積水</a:t>
          </a:r>
          <a:endParaRPr lang="zh-TW" sz="3000" kern="1200" dirty="0"/>
        </a:p>
      </dsp:txBody>
      <dsp:txXfrm>
        <a:off x="3764436" y="1022929"/>
        <a:ext cx="1373225" cy="915483"/>
      </dsp:txXfrm>
    </dsp:sp>
    <dsp:sp modelId="{D1CE86BA-AB4E-4BE0-AE80-7EF5C97093D7}">
      <dsp:nvSpPr>
        <dsp:cNvPr id="0" name=""/>
        <dsp:cNvSpPr/>
      </dsp:nvSpPr>
      <dsp:spPr>
        <a:xfrm>
          <a:off x="2540223" y="2121071"/>
          <a:ext cx="915483" cy="91548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清</a:t>
          </a:r>
          <a:endParaRPr lang="zh-TW" sz="3900" kern="1200" dirty="0"/>
        </a:p>
      </dsp:txBody>
      <dsp:txXfrm>
        <a:off x="2674292" y="2255140"/>
        <a:ext cx="647345" cy="647345"/>
      </dsp:txXfrm>
    </dsp:sp>
    <dsp:sp modelId="{3C834355-1815-4AD6-B1C8-8E9CC9BE2297}">
      <dsp:nvSpPr>
        <dsp:cNvPr id="0" name=""/>
        <dsp:cNvSpPr/>
      </dsp:nvSpPr>
      <dsp:spPr>
        <a:xfrm>
          <a:off x="3547256" y="2121071"/>
          <a:ext cx="1373225" cy="91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清潔容器</a:t>
          </a:r>
          <a:endParaRPr lang="zh-TW" sz="3000" kern="1200" dirty="0"/>
        </a:p>
      </dsp:txBody>
      <dsp:txXfrm>
        <a:off x="3547256" y="2121071"/>
        <a:ext cx="1373225" cy="915483"/>
      </dsp:txXfrm>
    </dsp:sp>
    <dsp:sp modelId="{0B0FC525-60C6-4926-8DCA-37FAC74F1EE4}">
      <dsp:nvSpPr>
        <dsp:cNvPr id="0" name=""/>
        <dsp:cNvSpPr/>
      </dsp:nvSpPr>
      <dsp:spPr>
        <a:xfrm>
          <a:off x="2167612" y="3224062"/>
          <a:ext cx="915483" cy="91548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刷</a:t>
          </a:r>
          <a:endParaRPr lang="zh-TW" sz="3900" kern="1200" dirty="0"/>
        </a:p>
      </dsp:txBody>
      <dsp:txXfrm>
        <a:off x="2301681" y="3358131"/>
        <a:ext cx="647345" cy="647345"/>
      </dsp:txXfrm>
    </dsp:sp>
    <dsp:sp modelId="{F7694FD1-584F-44F7-9F7A-225DCF17C977}">
      <dsp:nvSpPr>
        <dsp:cNvPr id="0" name=""/>
        <dsp:cNvSpPr/>
      </dsp:nvSpPr>
      <dsp:spPr>
        <a:xfrm>
          <a:off x="3174644" y="3224062"/>
          <a:ext cx="1373225" cy="915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刷除蟲卵</a:t>
          </a:r>
          <a:endParaRPr lang="zh-TW" sz="3000" kern="1200" dirty="0"/>
        </a:p>
      </dsp:txBody>
      <dsp:txXfrm>
        <a:off x="3174644" y="3224062"/>
        <a:ext cx="1373225" cy="915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017520"/>
            <a:ext cx="3747887" cy="3670663"/>
          </a:xfrm>
          <a:prstGeom prst="noSmoking">
            <a:avLst>
              <a:gd name="adj" fmla="val 151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9741" l="1288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99782" flipH="1">
            <a:off x="2770148" y="3362116"/>
            <a:ext cx="1843906" cy="163818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9741" l="1288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475" y="4747396"/>
            <a:ext cx="1980269" cy="16381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9741" l="1288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333" y="2257644"/>
            <a:ext cx="1980269" cy="163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2965869"/>
              </p:ext>
            </p:extLst>
          </p:nvPr>
        </p:nvGraphicFramePr>
        <p:xfrm>
          <a:off x="1794932" y="1567544"/>
          <a:ext cx="6121159" cy="4140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弧形箭號 (上彎) 4"/>
          <p:cNvSpPr/>
          <p:nvPr/>
        </p:nvSpPr>
        <p:spPr>
          <a:xfrm flipV="1">
            <a:off x="7645777" y="6387736"/>
            <a:ext cx="45719" cy="457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6" name="向右箭號 5">
            <a:hlinkClick r:id="rId8"/>
          </p:cNvPr>
          <p:cNvSpPr/>
          <p:nvPr/>
        </p:nvSpPr>
        <p:spPr>
          <a:xfrm>
            <a:off x="6374674" y="5029200"/>
            <a:ext cx="2625635" cy="116390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33CC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36</cp:revision>
  <dcterms:created xsi:type="dcterms:W3CDTF">2017-11-07T04:44:24Z</dcterms:created>
  <dcterms:modified xsi:type="dcterms:W3CDTF">2019-10-16T02:03:55Z</dcterms:modified>
</cp:coreProperties>
</file>