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9900"/>
    <a:srgbClr val="FF9999"/>
    <a:srgbClr val="FF6600"/>
    <a:srgbClr val="FF33CC"/>
    <a:srgbClr val="3399FF"/>
    <a:srgbClr val="FF6699"/>
    <a:srgbClr val="FF0066"/>
    <a:srgbClr val="FF99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20659-0D56-4429-80E8-B91144AECCE7}" type="doc">
      <dgm:prSet loTypeId="urn:microsoft.com/office/officeart/2005/8/layout/radial2" loCatId="relationship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025A5E5-C89A-4689-B39B-94AC65753D39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1F2CAB55-C5E2-4D7D-BE3C-B3AC7FD5D30E}" type="parTrans" cxnId="{A379B64D-12E9-440D-9DDD-D7F3E660D68B}">
      <dgm:prSet/>
      <dgm:spPr/>
      <dgm:t>
        <a:bodyPr/>
        <a:lstStyle/>
        <a:p>
          <a:endParaRPr lang="zh-TW" altLang="en-US"/>
        </a:p>
      </dgm:t>
    </dgm:pt>
    <dgm:pt modelId="{B8228E28-758F-4B65-809F-168CE58326BC}" type="sibTrans" cxnId="{A379B64D-12E9-440D-9DDD-D7F3E660D68B}">
      <dgm:prSet/>
      <dgm:spPr/>
      <dgm:t>
        <a:bodyPr/>
        <a:lstStyle/>
        <a:p>
          <a:endParaRPr lang="zh-TW" altLang="en-US"/>
        </a:p>
      </dgm:t>
    </dgm:pt>
    <dgm:pt modelId="{B2AECCC6-04BB-4D3E-B90E-8708C23AA277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巡檢容器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95F9A23F-8AC4-4BE9-ADCA-519A83112119}" type="parTrans" cxnId="{B49E9C53-AF40-410A-901D-A3FF8404DD73}">
      <dgm:prSet/>
      <dgm:spPr/>
      <dgm:t>
        <a:bodyPr/>
        <a:lstStyle/>
        <a:p>
          <a:endParaRPr lang="zh-TW" altLang="en-US"/>
        </a:p>
      </dgm:t>
    </dgm:pt>
    <dgm:pt modelId="{E5806840-F6DA-4A3A-9459-4E2DEA2819C9}" type="sibTrans" cxnId="{B49E9C53-AF40-410A-901D-A3FF8404DD73}">
      <dgm:prSet/>
      <dgm:spPr/>
      <dgm:t>
        <a:bodyPr/>
        <a:lstStyle/>
        <a:p>
          <a:endParaRPr lang="zh-TW" altLang="en-US"/>
        </a:p>
      </dgm:t>
    </dgm:pt>
    <dgm:pt modelId="{F6CDEDEA-54CD-4784-9910-F0F92C2E38F7}">
      <dgm:prSet/>
      <dgm:spPr/>
      <dgm:t>
        <a:bodyPr/>
        <a:lstStyle/>
        <a:p>
          <a:pPr rtl="0"/>
          <a:r>
            <a:rPr lang="zh-TW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</a:t>
          </a:r>
          <a:endParaRPr lang="zh-TW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9C2F1F96-C4F0-455D-A1F6-5AF00703E3D9}" type="parTrans" cxnId="{1E2179DC-C87E-474F-B55D-BEA50CC8A511}">
      <dgm:prSet/>
      <dgm:spPr/>
      <dgm:t>
        <a:bodyPr/>
        <a:lstStyle/>
        <a:p>
          <a:endParaRPr lang="zh-TW" altLang="en-US"/>
        </a:p>
      </dgm:t>
    </dgm:pt>
    <dgm:pt modelId="{64B853FB-C9FB-4F67-89CE-6103AD0A21E1}" type="sibTrans" cxnId="{1E2179DC-C87E-474F-B55D-BEA50CC8A511}">
      <dgm:prSet/>
      <dgm:spPr/>
      <dgm:t>
        <a:bodyPr/>
        <a:lstStyle/>
        <a:p>
          <a:endParaRPr lang="zh-TW" altLang="en-US"/>
        </a:p>
      </dgm:t>
    </dgm:pt>
    <dgm:pt modelId="{F8CB12BA-F384-479D-ABEC-FDFAB3494E01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倒掉積水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B51FCCE2-3BAD-4291-A31D-C3CEBDD32A2A}" type="parTrans" cxnId="{6D716D3A-0E65-4CD7-8BF8-0EDEA05A54A1}">
      <dgm:prSet/>
      <dgm:spPr/>
      <dgm:t>
        <a:bodyPr/>
        <a:lstStyle/>
        <a:p>
          <a:endParaRPr lang="zh-TW" altLang="en-US"/>
        </a:p>
      </dgm:t>
    </dgm:pt>
    <dgm:pt modelId="{0373CF2B-E5EF-40DA-81F6-F37163063F97}" type="sibTrans" cxnId="{6D716D3A-0E65-4CD7-8BF8-0EDEA05A54A1}">
      <dgm:prSet/>
      <dgm:spPr/>
      <dgm:t>
        <a:bodyPr/>
        <a:lstStyle/>
        <a:p>
          <a:endParaRPr lang="zh-TW" altLang="en-US"/>
        </a:p>
      </dgm:t>
    </dgm:pt>
    <dgm:pt modelId="{DA09FF6B-1DD5-4E52-8257-3F0E6557E756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4B761438-CB16-4040-B293-31C0FB0AD04B}" type="parTrans" cxnId="{D65C60B3-C1CC-45C9-B36A-D04071731CEA}">
      <dgm:prSet/>
      <dgm:spPr/>
      <dgm:t>
        <a:bodyPr/>
        <a:lstStyle/>
        <a:p>
          <a:endParaRPr lang="zh-TW" altLang="en-US"/>
        </a:p>
      </dgm:t>
    </dgm:pt>
    <dgm:pt modelId="{089ADD66-0688-41DC-82E4-206563D1E21B}" type="sibTrans" cxnId="{D65C60B3-C1CC-45C9-B36A-D04071731CEA}">
      <dgm:prSet/>
      <dgm:spPr/>
      <dgm:t>
        <a:bodyPr/>
        <a:lstStyle/>
        <a:p>
          <a:endParaRPr lang="zh-TW" altLang="en-US"/>
        </a:p>
      </dgm:t>
    </dgm:pt>
    <dgm:pt modelId="{64035D5A-77F4-432A-81D0-CDF47706784D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清潔容器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E6366BC2-042A-4D8B-90E8-3A0FD56FD50D}" type="parTrans" cxnId="{344ED997-64ED-43CE-99F8-EFE14B3C6CD4}">
      <dgm:prSet/>
      <dgm:spPr/>
      <dgm:t>
        <a:bodyPr/>
        <a:lstStyle/>
        <a:p>
          <a:endParaRPr lang="zh-TW" altLang="en-US"/>
        </a:p>
      </dgm:t>
    </dgm:pt>
    <dgm:pt modelId="{23957BC1-EB2A-46C6-B437-C589D2972BD7}" type="sibTrans" cxnId="{344ED997-64ED-43CE-99F8-EFE14B3C6CD4}">
      <dgm:prSet/>
      <dgm:spPr/>
      <dgm:t>
        <a:bodyPr/>
        <a:lstStyle/>
        <a:p>
          <a:endParaRPr lang="zh-TW" altLang="en-US"/>
        </a:p>
      </dgm:t>
    </dgm:pt>
    <dgm:pt modelId="{E9558C91-7556-4FE0-B32C-6CD158C4239C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564572C6-122C-481A-A40F-998E53F17336}" type="parTrans" cxnId="{D948166C-F6C7-4255-B2B4-10A0854FC37E}">
      <dgm:prSet/>
      <dgm:spPr/>
      <dgm:t>
        <a:bodyPr/>
        <a:lstStyle/>
        <a:p>
          <a:endParaRPr lang="zh-TW" altLang="en-US"/>
        </a:p>
      </dgm:t>
    </dgm:pt>
    <dgm:pt modelId="{D2011663-86D2-4115-BE3B-FCA1978862E3}" type="sibTrans" cxnId="{D948166C-F6C7-4255-B2B4-10A0854FC37E}">
      <dgm:prSet/>
      <dgm:spPr/>
      <dgm:t>
        <a:bodyPr/>
        <a:lstStyle/>
        <a:p>
          <a:endParaRPr lang="zh-TW" altLang="en-US"/>
        </a:p>
      </dgm:t>
    </dgm:pt>
    <dgm:pt modelId="{65E9CE72-9BCD-41A7-B247-37E23A6FC00B}">
      <dgm:prSet/>
      <dgm:spPr/>
      <dgm:t>
        <a:bodyPr/>
        <a:lstStyle/>
        <a:p>
          <a:pPr rtl="0"/>
          <a:r>
            <a:rPr 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刷除蟲卵</a:t>
          </a:r>
          <a:endParaRPr lang="zh-TW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8B384C70-3412-4FDF-8B03-434BAA3711DE}" type="parTrans" cxnId="{E730A470-34A2-4D29-9451-E57EBC750570}">
      <dgm:prSet/>
      <dgm:spPr/>
      <dgm:t>
        <a:bodyPr/>
        <a:lstStyle/>
        <a:p>
          <a:endParaRPr lang="zh-TW" altLang="en-US"/>
        </a:p>
      </dgm:t>
    </dgm:pt>
    <dgm:pt modelId="{8DB24055-DBB2-4D8C-A949-9CD5F854577A}" type="sibTrans" cxnId="{E730A470-34A2-4D29-9451-E57EBC750570}">
      <dgm:prSet/>
      <dgm:spPr/>
      <dgm:t>
        <a:bodyPr/>
        <a:lstStyle/>
        <a:p>
          <a:endParaRPr lang="zh-TW" altLang="en-US"/>
        </a:p>
      </dgm:t>
    </dgm:pt>
    <dgm:pt modelId="{E1261CE6-CD1F-4411-959A-B47E6250EEDC}" type="pres">
      <dgm:prSet presAssocID="{27C20659-0D56-4429-80E8-B91144AECCE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B059C39-B3A2-4FEB-BAC5-CD8B2CB2A189}" type="pres">
      <dgm:prSet presAssocID="{27C20659-0D56-4429-80E8-B91144AECCE7}" presName="cycle" presStyleCnt="0"/>
      <dgm:spPr/>
    </dgm:pt>
    <dgm:pt modelId="{AB5A89A5-0924-4E4F-9A0C-06962106F09D}" type="pres">
      <dgm:prSet presAssocID="{27C20659-0D56-4429-80E8-B91144AECCE7}" presName="centerShape" presStyleCnt="0"/>
      <dgm:spPr/>
    </dgm:pt>
    <dgm:pt modelId="{CAF688C2-AA5D-49B4-BA9B-5F6687593BE6}" type="pres">
      <dgm:prSet presAssocID="{27C20659-0D56-4429-80E8-B91144AECCE7}" presName="connSite" presStyleLbl="node1" presStyleIdx="0" presStyleCnt="5"/>
      <dgm:spPr/>
    </dgm:pt>
    <dgm:pt modelId="{0468A9B0-7749-4A7B-A279-08FA55967004}" type="pres">
      <dgm:prSet presAssocID="{27C20659-0D56-4429-80E8-B91144AECCE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0DEA087-711D-49A3-BD0A-F24F096DF0AD}" type="pres">
      <dgm:prSet presAssocID="{1F2CAB55-C5E2-4D7D-BE3C-B3AC7FD5D30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3A06963-5848-48A0-AECD-2B83F3341CE4}" type="pres">
      <dgm:prSet presAssocID="{5025A5E5-C89A-4689-B39B-94AC65753D39}" presName="node" presStyleCnt="0"/>
      <dgm:spPr/>
    </dgm:pt>
    <dgm:pt modelId="{DD4585A9-EF07-4C0B-A15B-0F112955E4F8}" type="pres">
      <dgm:prSet presAssocID="{5025A5E5-C89A-4689-B39B-94AC65753D3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FE32EF-3B2A-4333-B955-FBDB3C0D1684}" type="pres">
      <dgm:prSet presAssocID="{5025A5E5-C89A-4689-B39B-94AC65753D3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189F67-4A49-4E6F-A4F4-4BCFB0037270}" type="pres">
      <dgm:prSet presAssocID="{9C2F1F96-C4F0-455D-A1F6-5AF00703E3D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798A295-82E7-436A-8314-4FE0A5C4C3DF}" type="pres">
      <dgm:prSet presAssocID="{F6CDEDEA-54CD-4784-9910-F0F92C2E38F7}" presName="node" presStyleCnt="0"/>
      <dgm:spPr/>
    </dgm:pt>
    <dgm:pt modelId="{73679777-E0D8-4C28-8268-88329A30ABE2}" type="pres">
      <dgm:prSet presAssocID="{F6CDEDEA-54CD-4784-9910-F0F92C2E38F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71596E-DC2C-4165-94F7-C9EA8F2DD2DE}" type="pres">
      <dgm:prSet presAssocID="{F6CDEDEA-54CD-4784-9910-F0F92C2E38F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E63FA4-2682-45A4-8D6B-619C6F4D27BE}" type="pres">
      <dgm:prSet presAssocID="{4B761438-CB16-4040-B293-31C0FB0AD04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B64CD57-E83C-48F1-99DC-9ECDB6DCC2EC}" type="pres">
      <dgm:prSet presAssocID="{DA09FF6B-1DD5-4E52-8257-3F0E6557E756}" presName="node" presStyleCnt="0"/>
      <dgm:spPr/>
    </dgm:pt>
    <dgm:pt modelId="{3A03004D-B127-48F7-95FD-881F7E4D810D}" type="pres">
      <dgm:prSet presAssocID="{DA09FF6B-1DD5-4E52-8257-3F0E6557E756}" presName="parentNode" presStyleLbl="node1" presStyleIdx="3" presStyleCnt="5" custLinFactNeighborY="-124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C0796C-C1F4-4565-AEED-0F2A41DC7FEC}" type="pres">
      <dgm:prSet presAssocID="{DA09FF6B-1DD5-4E52-8257-3F0E6557E75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F955B7-A95E-4D31-AEC2-A991E40A2112}" type="pres">
      <dgm:prSet presAssocID="{564572C6-122C-481A-A40F-998E53F1733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391EFDF-09E3-49D4-8B58-667249A19D36}" type="pres">
      <dgm:prSet presAssocID="{E9558C91-7556-4FE0-B32C-6CD158C4239C}" presName="node" presStyleCnt="0"/>
      <dgm:spPr/>
    </dgm:pt>
    <dgm:pt modelId="{774E35AC-F085-4415-86EC-B7CFCA02E1A8}" type="pres">
      <dgm:prSet presAssocID="{E9558C91-7556-4FE0-B32C-6CD158C4239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7B1643-22D2-4AD0-8B7D-6E27AE006865}" type="pres">
      <dgm:prSet presAssocID="{E9558C91-7556-4FE0-B32C-6CD158C4239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948166C-F6C7-4255-B2B4-10A0854FC37E}" srcId="{27C20659-0D56-4429-80E8-B91144AECCE7}" destId="{E9558C91-7556-4FE0-B32C-6CD158C4239C}" srcOrd="3" destOrd="0" parTransId="{564572C6-122C-481A-A40F-998E53F17336}" sibTransId="{D2011663-86D2-4115-BE3B-FCA1978862E3}"/>
    <dgm:cxn modelId="{4655AFB3-CAD8-43C3-BA5F-3E86BA3A1240}" type="presOf" srcId="{1F2CAB55-C5E2-4D7D-BE3C-B3AC7FD5D30E}" destId="{70DEA087-711D-49A3-BD0A-F24F096DF0AD}" srcOrd="0" destOrd="0" presId="urn:microsoft.com/office/officeart/2005/8/layout/radial2"/>
    <dgm:cxn modelId="{1E2179DC-C87E-474F-B55D-BEA50CC8A511}" srcId="{27C20659-0D56-4429-80E8-B91144AECCE7}" destId="{F6CDEDEA-54CD-4784-9910-F0F92C2E38F7}" srcOrd="1" destOrd="0" parTransId="{9C2F1F96-C4F0-455D-A1F6-5AF00703E3D9}" sibTransId="{64B853FB-C9FB-4F67-89CE-6103AD0A21E1}"/>
    <dgm:cxn modelId="{344ED997-64ED-43CE-99F8-EFE14B3C6CD4}" srcId="{DA09FF6B-1DD5-4E52-8257-3F0E6557E756}" destId="{64035D5A-77F4-432A-81D0-CDF47706784D}" srcOrd="0" destOrd="0" parTransId="{E6366BC2-042A-4D8B-90E8-3A0FD56FD50D}" sibTransId="{23957BC1-EB2A-46C6-B437-C589D2972BD7}"/>
    <dgm:cxn modelId="{C3FFD36A-94C9-48D7-A622-497BDB48AF29}" type="presOf" srcId="{27C20659-0D56-4429-80E8-B91144AECCE7}" destId="{E1261CE6-CD1F-4411-959A-B47E6250EEDC}" srcOrd="0" destOrd="0" presId="urn:microsoft.com/office/officeart/2005/8/layout/radial2"/>
    <dgm:cxn modelId="{D65C60B3-C1CC-45C9-B36A-D04071731CEA}" srcId="{27C20659-0D56-4429-80E8-B91144AECCE7}" destId="{DA09FF6B-1DD5-4E52-8257-3F0E6557E756}" srcOrd="2" destOrd="0" parTransId="{4B761438-CB16-4040-B293-31C0FB0AD04B}" sibTransId="{089ADD66-0688-41DC-82E4-206563D1E21B}"/>
    <dgm:cxn modelId="{B49E9C53-AF40-410A-901D-A3FF8404DD73}" srcId="{5025A5E5-C89A-4689-B39B-94AC65753D39}" destId="{B2AECCC6-04BB-4D3E-B90E-8708C23AA277}" srcOrd="0" destOrd="0" parTransId="{95F9A23F-8AC4-4BE9-ADCA-519A83112119}" sibTransId="{E5806840-F6DA-4A3A-9459-4E2DEA2819C9}"/>
    <dgm:cxn modelId="{67222ED9-C686-4A0E-B41F-69FCC2EB56E9}" type="presOf" srcId="{E9558C91-7556-4FE0-B32C-6CD158C4239C}" destId="{774E35AC-F085-4415-86EC-B7CFCA02E1A8}" srcOrd="0" destOrd="0" presId="urn:microsoft.com/office/officeart/2005/8/layout/radial2"/>
    <dgm:cxn modelId="{603BEF3E-BFE2-4A8E-AE14-6E8413EC5D8C}" type="presOf" srcId="{F8CB12BA-F384-479D-ABEC-FDFAB3494E01}" destId="{C671596E-DC2C-4165-94F7-C9EA8F2DD2DE}" srcOrd="0" destOrd="0" presId="urn:microsoft.com/office/officeart/2005/8/layout/radial2"/>
    <dgm:cxn modelId="{B99B1BB3-929F-45EF-9DD4-A3F4DD6067CB}" type="presOf" srcId="{F6CDEDEA-54CD-4784-9910-F0F92C2E38F7}" destId="{73679777-E0D8-4C28-8268-88329A30ABE2}" srcOrd="0" destOrd="0" presId="urn:microsoft.com/office/officeart/2005/8/layout/radial2"/>
    <dgm:cxn modelId="{A379B64D-12E9-440D-9DDD-D7F3E660D68B}" srcId="{27C20659-0D56-4429-80E8-B91144AECCE7}" destId="{5025A5E5-C89A-4689-B39B-94AC65753D39}" srcOrd="0" destOrd="0" parTransId="{1F2CAB55-C5E2-4D7D-BE3C-B3AC7FD5D30E}" sibTransId="{B8228E28-758F-4B65-809F-168CE58326BC}"/>
    <dgm:cxn modelId="{31C0386D-8916-4396-B103-B36DF458CC3E}" type="presOf" srcId="{DA09FF6B-1DD5-4E52-8257-3F0E6557E756}" destId="{3A03004D-B127-48F7-95FD-881F7E4D810D}" srcOrd="0" destOrd="0" presId="urn:microsoft.com/office/officeart/2005/8/layout/radial2"/>
    <dgm:cxn modelId="{43513A5F-C7A4-498E-8354-6615BACBDC4F}" type="presOf" srcId="{9C2F1F96-C4F0-455D-A1F6-5AF00703E3D9}" destId="{C0189F67-4A49-4E6F-A4F4-4BCFB0037270}" srcOrd="0" destOrd="0" presId="urn:microsoft.com/office/officeart/2005/8/layout/radial2"/>
    <dgm:cxn modelId="{E730A470-34A2-4D29-9451-E57EBC750570}" srcId="{E9558C91-7556-4FE0-B32C-6CD158C4239C}" destId="{65E9CE72-9BCD-41A7-B247-37E23A6FC00B}" srcOrd="0" destOrd="0" parTransId="{8B384C70-3412-4FDF-8B03-434BAA3711DE}" sibTransId="{8DB24055-DBB2-4D8C-A949-9CD5F854577A}"/>
    <dgm:cxn modelId="{42326C9C-00E7-4DC0-98DD-410C8ED30451}" type="presOf" srcId="{B2AECCC6-04BB-4D3E-B90E-8708C23AA277}" destId="{A0FE32EF-3B2A-4333-B955-FBDB3C0D1684}" srcOrd="0" destOrd="0" presId="urn:microsoft.com/office/officeart/2005/8/layout/radial2"/>
    <dgm:cxn modelId="{6D716D3A-0E65-4CD7-8BF8-0EDEA05A54A1}" srcId="{F6CDEDEA-54CD-4784-9910-F0F92C2E38F7}" destId="{F8CB12BA-F384-479D-ABEC-FDFAB3494E01}" srcOrd="0" destOrd="0" parTransId="{B51FCCE2-3BAD-4291-A31D-C3CEBDD32A2A}" sibTransId="{0373CF2B-E5EF-40DA-81F6-F37163063F97}"/>
    <dgm:cxn modelId="{D2FD0B45-9513-4707-BC6E-4F0C34BE1BCF}" type="presOf" srcId="{65E9CE72-9BCD-41A7-B247-37E23A6FC00B}" destId="{717B1643-22D2-4AD0-8B7D-6E27AE006865}" srcOrd="0" destOrd="0" presId="urn:microsoft.com/office/officeart/2005/8/layout/radial2"/>
    <dgm:cxn modelId="{487C9D3A-5E2F-4A4F-8D96-97C89AE0D70D}" type="presOf" srcId="{64035D5A-77F4-432A-81D0-CDF47706784D}" destId="{F6C0796C-C1F4-4565-AEED-0F2A41DC7FEC}" srcOrd="0" destOrd="0" presId="urn:microsoft.com/office/officeart/2005/8/layout/radial2"/>
    <dgm:cxn modelId="{9D6CE44C-8E4C-46F9-98EA-08DF33D35221}" type="presOf" srcId="{564572C6-122C-481A-A40F-998E53F17336}" destId="{55F955B7-A95E-4D31-AEC2-A991E40A2112}" srcOrd="0" destOrd="0" presId="urn:microsoft.com/office/officeart/2005/8/layout/radial2"/>
    <dgm:cxn modelId="{03489F9B-3EA7-4C89-8936-E4E80F531201}" type="presOf" srcId="{4B761438-CB16-4040-B293-31C0FB0AD04B}" destId="{25E63FA4-2682-45A4-8D6B-619C6F4D27BE}" srcOrd="0" destOrd="0" presId="urn:microsoft.com/office/officeart/2005/8/layout/radial2"/>
    <dgm:cxn modelId="{E5A327F1-996A-4168-BFD5-71B078718F59}" type="presOf" srcId="{5025A5E5-C89A-4689-B39B-94AC65753D39}" destId="{DD4585A9-EF07-4C0B-A15B-0F112955E4F8}" srcOrd="0" destOrd="0" presId="urn:microsoft.com/office/officeart/2005/8/layout/radial2"/>
    <dgm:cxn modelId="{90F3D26D-45F0-4E1C-BBD1-684E83DDB8F8}" type="presParOf" srcId="{E1261CE6-CD1F-4411-959A-B47E6250EEDC}" destId="{8B059C39-B3A2-4FEB-BAC5-CD8B2CB2A189}" srcOrd="0" destOrd="0" presId="urn:microsoft.com/office/officeart/2005/8/layout/radial2"/>
    <dgm:cxn modelId="{829BA23C-E23C-49AC-8B7A-41B4A51AB66A}" type="presParOf" srcId="{8B059C39-B3A2-4FEB-BAC5-CD8B2CB2A189}" destId="{AB5A89A5-0924-4E4F-9A0C-06962106F09D}" srcOrd="0" destOrd="0" presId="urn:microsoft.com/office/officeart/2005/8/layout/radial2"/>
    <dgm:cxn modelId="{6BA9D63A-9718-4841-BFD5-8607F22751D9}" type="presParOf" srcId="{AB5A89A5-0924-4E4F-9A0C-06962106F09D}" destId="{CAF688C2-AA5D-49B4-BA9B-5F6687593BE6}" srcOrd="0" destOrd="0" presId="urn:microsoft.com/office/officeart/2005/8/layout/radial2"/>
    <dgm:cxn modelId="{3DD81905-3F5D-4EE2-BC5F-940F9B1E3609}" type="presParOf" srcId="{AB5A89A5-0924-4E4F-9A0C-06962106F09D}" destId="{0468A9B0-7749-4A7B-A279-08FA55967004}" srcOrd="1" destOrd="0" presId="urn:microsoft.com/office/officeart/2005/8/layout/radial2"/>
    <dgm:cxn modelId="{5116C370-C129-423A-8713-E01022540550}" type="presParOf" srcId="{8B059C39-B3A2-4FEB-BAC5-CD8B2CB2A189}" destId="{70DEA087-711D-49A3-BD0A-F24F096DF0AD}" srcOrd="1" destOrd="0" presId="urn:microsoft.com/office/officeart/2005/8/layout/radial2"/>
    <dgm:cxn modelId="{582986E4-31FC-4B57-B6EC-D43A52F644B0}" type="presParOf" srcId="{8B059C39-B3A2-4FEB-BAC5-CD8B2CB2A189}" destId="{E3A06963-5848-48A0-AECD-2B83F3341CE4}" srcOrd="2" destOrd="0" presId="urn:microsoft.com/office/officeart/2005/8/layout/radial2"/>
    <dgm:cxn modelId="{0C124738-36DC-4BF5-8096-3A64E3A0B396}" type="presParOf" srcId="{E3A06963-5848-48A0-AECD-2B83F3341CE4}" destId="{DD4585A9-EF07-4C0B-A15B-0F112955E4F8}" srcOrd="0" destOrd="0" presId="urn:microsoft.com/office/officeart/2005/8/layout/radial2"/>
    <dgm:cxn modelId="{A4201253-8634-46A0-A8F2-CABC504728D4}" type="presParOf" srcId="{E3A06963-5848-48A0-AECD-2B83F3341CE4}" destId="{A0FE32EF-3B2A-4333-B955-FBDB3C0D1684}" srcOrd="1" destOrd="0" presId="urn:microsoft.com/office/officeart/2005/8/layout/radial2"/>
    <dgm:cxn modelId="{C9D870A8-0B00-4A39-B4EA-D764753AF583}" type="presParOf" srcId="{8B059C39-B3A2-4FEB-BAC5-CD8B2CB2A189}" destId="{C0189F67-4A49-4E6F-A4F4-4BCFB0037270}" srcOrd="3" destOrd="0" presId="urn:microsoft.com/office/officeart/2005/8/layout/radial2"/>
    <dgm:cxn modelId="{BD1A7B86-0333-4B9E-8FC2-62D7877E72A5}" type="presParOf" srcId="{8B059C39-B3A2-4FEB-BAC5-CD8B2CB2A189}" destId="{C798A295-82E7-436A-8314-4FE0A5C4C3DF}" srcOrd="4" destOrd="0" presId="urn:microsoft.com/office/officeart/2005/8/layout/radial2"/>
    <dgm:cxn modelId="{39F604EB-7134-4A65-858A-BD1EEB92BBC1}" type="presParOf" srcId="{C798A295-82E7-436A-8314-4FE0A5C4C3DF}" destId="{73679777-E0D8-4C28-8268-88329A30ABE2}" srcOrd="0" destOrd="0" presId="urn:microsoft.com/office/officeart/2005/8/layout/radial2"/>
    <dgm:cxn modelId="{88B09BA2-0BF6-4D18-B0C5-C6F9FEA10FEA}" type="presParOf" srcId="{C798A295-82E7-436A-8314-4FE0A5C4C3DF}" destId="{C671596E-DC2C-4165-94F7-C9EA8F2DD2DE}" srcOrd="1" destOrd="0" presId="urn:microsoft.com/office/officeart/2005/8/layout/radial2"/>
    <dgm:cxn modelId="{0019046D-955B-458A-A0EA-3FD249820768}" type="presParOf" srcId="{8B059C39-B3A2-4FEB-BAC5-CD8B2CB2A189}" destId="{25E63FA4-2682-45A4-8D6B-619C6F4D27BE}" srcOrd="5" destOrd="0" presId="urn:microsoft.com/office/officeart/2005/8/layout/radial2"/>
    <dgm:cxn modelId="{CB0B462D-56E1-4FFD-8F64-082621D424F3}" type="presParOf" srcId="{8B059C39-B3A2-4FEB-BAC5-CD8B2CB2A189}" destId="{7B64CD57-E83C-48F1-99DC-9ECDB6DCC2EC}" srcOrd="6" destOrd="0" presId="urn:microsoft.com/office/officeart/2005/8/layout/radial2"/>
    <dgm:cxn modelId="{9DAE79F1-729A-4A41-91F1-20FBDCB80756}" type="presParOf" srcId="{7B64CD57-E83C-48F1-99DC-9ECDB6DCC2EC}" destId="{3A03004D-B127-48F7-95FD-881F7E4D810D}" srcOrd="0" destOrd="0" presId="urn:microsoft.com/office/officeart/2005/8/layout/radial2"/>
    <dgm:cxn modelId="{9C6B8C19-7989-4FE5-B692-E57A3010A3FD}" type="presParOf" srcId="{7B64CD57-E83C-48F1-99DC-9ECDB6DCC2EC}" destId="{F6C0796C-C1F4-4565-AEED-0F2A41DC7FEC}" srcOrd="1" destOrd="0" presId="urn:microsoft.com/office/officeart/2005/8/layout/radial2"/>
    <dgm:cxn modelId="{EA521228-6C49-4E7A-A2FA-8DB3BC454062}" type="presParOf" srcId="{8B059C39-B3A2-4FEB-BAC5-CD8B2CB2A189}" destId="{55F955B7-A95E-4D31-AEC2-A991E40A2112}" srcOrd="7" destOrd="0" presId="urn:microsoft.com/office/officeart/2005/8/layout/radial2"/>
    <dgm:cxn modelId="{931F184C-8C29-41D4-9947-F97482C8FECA}" type="presParOf" srcId="{8B059C39-B3A2-4FEB-BAC5-CD8B2CB2A189}" destId="{7391EFDF-09E3-49D4-8B58-667249A19D36}" srcOrd="8" destOrd="0" presId="urn:microsoft.com/office/officeart/2005/8/layout/radial2"/>
    <dgm:cxn modelId="{0B006F16-5CEE-4811-A9BF-086C736C9EB0}" type="presParOf" srcId="{7391EFDF-09E3-49D4-8B58-667249A19D36}" destId="{774E35AC-F085-4415-86EC-B7CFCA02E1A8}" srcOrd="0" destOrd="0" presId="urn:microsoft.com/office/officeart/2005/8/layout/radial2"/>
    <dgm:cxn modelId="{B08551BD-675C-4664-BC05-0DCCC7849A5A}" type="presParOf" srcId="{7391EFDF-09E3-49D4-8B58-667249A19D36}" destId="{717B1643-22D2-4AD0-8B7D-6E27AE006865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955B7-A95E-4D31-AEC2-A991E40A2112}">
      <dsp:nvSpPr>
        <dsp:cNvPr id="0" name=""/>
        <dsp:cNvSpPr/>
      </dsp:nvSpPr>
      <dsp:spPr>
        <a:xfrm rot="3681887">
          <a:off x="2038070" y="3392995"/>
          <a:ext cx="895409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895409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63FA4-2682-45A4-8D6B-619C6F4D27BE}">
      <dsp:nvSpPr>
        <dsp:cNvPr id="0" name=""/>
        <dsp:cNvSpPr/>
      </dsp:nvSpPr>
      <dsp:spPr>
        <a:xfrm rot="1288977">
          <a:off x="2530324" y="2741093"/>
          <a:ext cx="637511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37511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89F67-4A49-4E6F-A4F4-4BCFB0037270}">
      <dsp:nvSpPr>
        <dsp:cNvPr id="0" name=""/>
        <dsp:cNvSpPr/>
      </dsp:nvSpPr>
      <dsp:spPr>
        <a:xfrm rot="20287988">
          <a:off x="2529423" y="2012611"/>
          <a:ext cx="640627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640627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EA087-711D-49A3-BD0A-F24F096DF0AD}">
      <dsp:nvSpPr>
        <dsp:cNvPr id="0" name=""/>
        <dsp:cNvSpPr/>
      </dsp:nvSpPr>
      <dsp:spPr>
        <a:xfrm rot="17918113">
          <a:off x="2038070" y="1368080"/>
          <a:ext cx="895409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895409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8A9B0-7749-4A7B-A279-08FA55967004}">
      <dsp:nvSpPr>
        <dsp:cNvPr id="0" name=""/>
        <dsp:cNvSpPr/>
      </dsp:nvSpPr>
      <dsp:spPr>
        <a:xfrm>
          <a:off x="1047941" y="1518548"/>
          <a:ext cx="1770033" cy="177003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4585A9-EF07-4C0B-A15B-0F112955E4F8}">
      <dsp:nvSpPr>
        <dsp:cNvPr id="0" name=""/>
        <dsp:cNvSpPr/>
      </dsp:nvSpPr>
      <dsp:spPr>
        <a:xfrm>
          <a:off x="2423796" y="1091"/>
          <a:ext cx="1062020" cy="1062020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</a:t>
          </a:r>
          <a:endParaRPr lang="zh-TW" sz="46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2579325" y="156620"/>
        <a:ext cx="750962" cy="750962"/>
      </dsp:txXfrm>
    </dsp:sp>
    <dsp:sp modelId="{A0FE32EF-3B2A-4333-B955-FBDB3C0D1684}">
      <dsp:nvSpPr>
        <dsp:cNvPr id="0" name=""/>
        <dsp:cNvSpPr/>
      </dsp:nvSpPr>
      <dsp:spPr>
        <a:xfrm>
          <a:off x="3592018" y="1091"/>
          <a:ext cx="1593030" cy="106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巡檢容器</a:t>
          </a:r>
          <a:endParaRPr lang="zh-TW" sz="35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92018" y="1091"/>
        <a:ext cx="1593030" cy="1062020"/>
      </dsp:txXfrm>
    </dsp:sp>
    <dsp:sp modelId="{73679777-E0D8-4C28-8268-88329A30ABE2}">
      <dsp:nvSpPr>
        <dsp:cNvPr id="0" name=""/>
        <dsp:cNvSpPr/>
      </dsp:nvSpPr>
      <dsp:spPr>
        <a:xfrm>
          <a:off x="3108799" y="1187552"/>
          <a:ext cx="1062020" cy="1062020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</a:t>
          </a:r>
          <a:endParaRPr lang="zh-TW" sz="4600" kern="120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264328" y="1343081"/>
        <a:ext cx="750962" cy="750962"/>
      </dsp:txXfrm>
    </dsp:sp>
    <dsp:sp modelId="{C671596E-DC2C-4165-94F7-C9EA8F2DD2DE}">
      <dsp:nvSpPr>
        <dsp:cNvPr id="0" name=""/>
        <dsp:cNvSpPr/>
      </dsp:nvSpPr>
      <dsp:spPr>
        <a:xfrm>
          <a:off x="4277021" y="1187552"/>
          <a:ext cx="1593030" cy="106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倒掉積水</a:t>
          </a:r>
          <a:endParaRPr lang="zh-TW" sz="35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277021" y="1187552"/>
        <a:ext cx="1593030" cy="1062020"/>
      </dsp:txXfrm>
    </dsp:sp>
    <dsp:sp modelId="{3A03004D-B127-48F7-95FD-881F7E4D810D}">
      <dsp:nvSpPr>
        <dsp:cNvPr id="0" name=""/>
        <dsp:cNvSpPr/>
      </dsp:nvSpPr>
      <dsp:spPr>
        <a:xfrm>
          <a:off x="3108799" y="2544315"/>
          <a:ext cx="1062020" cy="1062020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</a:t>
          </a:r>
          <a:endParaRPr lang="zh-TW" sz="46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264328" y="2699844"/>
        <a:ext cx="750962" cy="750962"/>
      </dsp:txXfrm>
    </dsp:sp>
    <dsp:sp modelId="{F6C0796C-C1F4-4565-AEED-0F2A41DC7FEC}">
      <dsp:nvSpPr>
        <dsp:cNvPr id="0" name=""/>
        <dsp:cNvSpPr/>
      </dsp:nvSpPr>
      <dsp:spPr>
        <a:xfrm>
          <a:off x="4277021" y="2544315"/>
          <a:ext cx="1593030" cy="106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清潔容器</a:t>
          </a:r>
          <a:endParaRPr lang="zh-TW" sz="35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4277021" y="2544315"/>
        <a:ext cx="1593030" cy="1062020"/>
      </dsp:txXfrm>
    </dsp:sp>
    <dsp:sp modelId="{774E35AC-F085-4415-86EC-B7CFCA02E1A8}">
      <dsp:nvSpPr>
        <dsp:cNvPr id="0" name=""/>
        <dsp:cNvSpPr/>
      </dsp:nvSpPr>
      <dsp:spPr>
        <a:xfrm>
          <a:off x="2423796" y="3744019"/>
          <a:ext cx="1062020" cy="1062020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</a:t>
          </a:r>
          <a:endParaRPr lang="zh-TW" sz="46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2579325" y="3899548"/>
        <a:ext cx="750962" cy="750962"/>
      </dsp:txXfrm>
    </dsp:sp>
    <dsp:sp modelId="{717B1643-22D2-4AD0-8B7D-6E27AE006865}">
      <dsp:nvSpPr>
        <dsp:cNvPr id="0" name=""/>
        <dsp:cNvSpPr/>
      </dsp:nvSpPr>
      <dsp:spPr>
        <a:xfrm>
          <a:off x="3592018" y="3744019"/>
          <a:ext cx="1593030" cy="106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刷除蟲卵</a:t>
          </a:r>
          <a:endParaRPr lang="zh-TW" sz="35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92018" y="3744019"/>
        <a:ext cx="1593030" cy="1062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51251" y="2955444"/>
            <a:ext cx="3901800" cy="3353916"/>
          </a:xfrm>
          <a:prstGeom prst="noSmoking">
            <a:avLst>
              <a:gd name="adj" fmla="val 1219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66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970" r="995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01686" y="4494953"/>
            <a:ext cx="2177938" cy="180170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970" r="995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5374">
            <a:off x="4663803" y="3012005"/>
            <a:ext cx="1929817" cy="159644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970" r="995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2782">
            <a:off x="4570094" y="4759154"/>
            <a:ext cx="1815014" cy="150147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970" r="995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35862" y="2811199"/>
            <a:ext cx="2137675" cy="176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6823334"/>
              </p:ext>
            </p:extLst>
          </p:nvPr>
        </p:nvGraphicFramePr>
        <p:xfrm>
          <a:off x="1324670" y="1423852"/>
          <a:ext cx="6917993" cy="4807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33407" y="4289073"/>
            <a:ext cx="2312125" cy="1641464"/>
          </a:xfrm>
          <a:prstGeom prst="rightArrow">
            <a:avLst>
              <a:gd name="adj1" fmla="val 51592"/>
              <a:gd name="adj2" fmla="val 50000"/>
            </a:avLst>
          </a:prstGeom>
          <a:solidFill>
            <a:srgbClr val="FF9900"/>
          </a:solidFill>
          <a:ln w="38100">
            <a:solidFill>
              <a:schemeClr val="accent5">
                <a:lumMod val="75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rgbClr val="9999FF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文鼎勘亭流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2019-10-16T02:13:38Z</dcterms:modified>
</cp:coreProperties>
</file>