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9E3018-268D-4252-87C7-C17F162FCF01}" type="doc">
      <dgm:prSet loTypeId="urn:microsoft.com/office/officeart/2005/8/layout/radial2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A8649B9-92D4-46C9-9366-4F2BC4722A50}">
      <dgm:prSet/>
      <dgm:spPr>
        <a:solidFill>
          <a:schemeClr val="bg1"/>
        </a:solidFill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巡</a:t>
          </a:r>
          <a:r>
            <a:rPr lang="en-US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:</a:t>
          </a:r>
          <a:endParaRPr lang="zh-TW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9207F19C-FE1E-4514-870D-F02A31A6D02E}" type="parTrans" cxnId="{1FAE1F7C-1B02-43F4-875A-035E325AF79A}">
      <dgm:prSet/>
      <dgm:spPr/>
      <dgm:t>
        <a:bodyPr/>
        <a:lstStyle/>
        <a:p>
          <a:endParaRPr lang="zh-TW" altLang="en-US"/>
        </a:p>
      </dgm:t>
    </dgm:pt>
    <dgm:pt modelId="{A1FA5F2C-FC0A-48F7-8058-E8411116206B}" type="sibTrans" cxnId="{1FAE1F7C-1B02-43F4-875A-035E325AF79A}">
      <dgm:prSet/>
      <dgm:spPr/>
      <dgm:t>
        <a:bodyPr/>
        <a:lstStyle/>
        <a:p>
          <a:endParaRPr lang="zh-TW" altLang="en-US"/>
        </a:p>
      </dgm:t>
    </dgm:pt>
    <dgm:pt modelId="{54FF0935-E152-4414-AD1D-0B880DCE0879}">
      <dgm:prSet/>
      <dgm:spPr/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巡檢容器</a:t>
          </a:r>
          <a:endParaRPr lang="zh-TW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4981C57A-EC73-4F97-80E5-44176A213ED5}" type="parTrans" cxnId="{9ADE515E-F783-4FF3-857E-A67CE526C170}">
      <dgm:prSet/>
      <dgm:spPr/>
      <dgm:t>
        <a:bodyPr/>
        <a:lstStyle/>
        <a:p>
          <a:endParaRPr lang="zh-TW" altLang="en-US"/>
        </a:p>
      </dgm:t>
    </dgm:pt>
    <dgm:pt modelId="{53E864B8-D6D3-4E47-8986-B9A6357BA631}" type="sibTrans" cxnId="{9ADE515E-F783-4FF3-857E-A67CE526C170}">
      <dgm:prSet/>
      <dgm:spPr/>
      <dgm:t>
        <a:bodyPr/>
        <a:lstStyle/>
        <a:p>
          <a:endParaRPr lang="zh-TW" altLang="en-US"/>
        </a:p>
      </dgm:t>
    </dgm:pt>
    <dgm:pt modelId="{80EEA19C-DDF0-42EA-8309-D9A29A65F3CE}">
      <dgm:prSet/>
      <dgm:spPr>
        <a:solidFill>
          <a:schemeClr val="bg1">
            <a:lumMod val="85000"/>
          </a:schemeClr>
        </a:solidFill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倒</a:t>
          </a:r>
          <a:r>
            <a:rPr lang="en-US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:</a:t>
          </a:r>
          <a:endParaRPr lang="zh-TW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B5EB3D35-E42F-46E3-A1A9-C9F7F2146AFB}" type="parTrans" cxnId="{9D652936-7FD3-472E-B331-AA1934EBDF71}">
      <dgm:prSet/>
      <dgm:spPr/>
      <dgm:t>
        <a:bodyPr/>
        <a:lstStyle/>
        <a:p>
          <a:endParaRPr lang="zh-TW" altLang="en-US"/>
        </a:p>
      </dgm:t>
    </dgm:pt>
    <dgm:pt modelId="{472CC617-A1BA-482C-A5E9-796B63D419B5}" type="sibTrans" cxnId="{9D652936-7FD3-472E-B331-AA1934EBDF71}">
      <dgm:prSet/>
      <dgm:spPr/>
      <dgm:t>
        <a:bodyPr/>
        <a:lstStyle/>
        <a:p>
          <a:endParaRPr lang="zh-TW" altLang="en-US"/>
        </a:p>
      </dgm:t>
    </dgm:pt>
    <dgm:pt modelId="{155C3E52-A81A-4F6A-8775-6CE5A03214ED}">
      <dgm:prSet/>
      <dgm:spPr/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倒掉積水</a:t>
          </a:r>
          <a:endParaRPr lang="zh-TW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106DC326-D5D6-44A7-861A-4268194E21C6}" type="parTrans" cxnId="{B790BA45-B363-4CB3-ACA9-15FB7AE1B4CF}">
      <dgm:prSet/>
      <dgm:spPr/>
      <dgm:t>
        <a:bodyPr/>
        <a:lstStyle/>
        <a:p>
          <a:endParaRPr lang="zh-TW" altLang="en-US"/>
        </a:p>
      </dgm:t>
    </dgm:pt>
    <dgm:pt modelId="{A9C0EAB0-FAA8-4106-B4D1-5C0D69E15B3C}" type="sibTrans" cxnId="{B790BA45-B363-4CB3-ACA9-15FB7AE1B4CF}">
      <dgm:prSet/>
      <dgm:spPr/>
      <dgm:t>
        <a:bodyPr/>
        <a:lstStyle/>
        <a:p>
          <a:endParaRPr lang="zh-TW" altLang="en-US"/>
        </a:p>
      </dgm:t>
    </dgm:pt>
    <dgm:pt modelId="{E0ECBA7D-A4DA-4688-A055-E2934D366C28}">
      <dgm:prSet/>
      <dgm:spPr>
        <a:solidFill>
          <a:schemeClr val="bg1">
            <a:lumMod val="50000"/>
          </a:schemeClr>
        </a:solidFill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清</a:t>
          </a:r>
          <a:r>
            <a:rPr lang="en-US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:</a:t>
          </a:r>
          <a:endParaRPr lang="zh-TW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DED5C916-C7AF-41F3-8F0B-D53049390988}" type="parTrans" cxnId="{20F07394-C796-44E7-80AC-9E51F3F0EE4F}">
      <dgm:prSet/>
      <dgm:spPr/>
      <dgm:t>
        <a:bodyPr/>
        <a:lstStyle/>
        <a:p>
          <a:endParaRPr lang="zh-TW" altLang="en-US"/>
        </a:p>
      </dgm:t>
    </dgm:pt>
    <dgm:pt modelId="{457DB274-358C-4730-BF88-A70F0D786AF5}" type="sibTrans" cxnId="{20F07394-C796-44E7-80AC-9E51F3F0EE4F}">
      <dgm:prSet/>
      <dgm:spPr/>
      <dgm:t>
        <a:bodyPr/>
        <a:lstStyle/>
        <a:p>
          <a:endParaRPr lang="zh-TW" altLang="en-US"/>
        </a:p>
      </dgm:t>
    </dgm:pt>
    <dgm:pt modelId="{385AF0C3-39F2-4427-9AFD-B3FF424D8837}">
      <dgm:prSet/>
      <dgm:spPr/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清潔容器</a:t>
          </a:r>
          <a:endParaRPr lang="zh-TW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A3405AA5-A664-4FB7-8C6B-071CF21A865A}" type="parTrans" cxnId="{E06E978C-3B6F-4FE7-864D-F5153C7167B9}">
      <dgm:prSet/>
      <dgm:spPr/>
      <dgm:t>
        <a:bodyPr/>
        <a:lstStyle/>
        <a:p>
          <a:endParaRPr lang="zh-TW" altLang="en-US"/>
        </a:p>
      </dgm:t>
    </dgm:pt>
    <dgm:pt modelId="{420DB9F7-02F2-4566-95E4-47094ED6C210}" type="sibTrans" cxnId="{E06E978C-3B6F-4FE7-864D-F5153C7167B9}">
      <dgm:prSet/>
      <dgm:spPr/>
      <dgm:t>
        <a:bodyPr/>
        <a:lstStyle/>
        <a:p>
          <a:endParaRPr lang="zh-TW" altLang="en-US"/>
        </a:p>
      </dgm:t>
    </dgm:pt>
    <dgm:pt modelId="{528134FF-85EB-40E6-9F43-B76730EDE17C}">
      <dgm:prSet/>
      <dgm:spPr>
        <a:solidFill>
          <a:schemeClr val="tx1"/>
        </a:solidFill>
        <a:ln>
          <a:solidFill>
            <a:schemeClr val="bg2">
              <a:lumMod val="10000"/>
            </a:schemeClr>
          </a:solidFill>
        </a:ln>
      </dgm:spPr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刷</a:t>
          </a:r>
          <a:r>
            <a:rPr lang="en-US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:</a:t>
          </a:r>
          <a:endParaRPr lang="zh-TW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A61ABF3E-B10A-4BC9-9F54-A1A79F27FAFE}" type="parTrans" cxnId="{48EF9693-CF93-4A9D-AF70-487C0D56CD84}">
      <dgm:prSet/>
      <dgm:spPr/>
      <dgm:t>
        <a:bodyPr/>
        <a:lstStyle/>
        <a:p>
          <a:endParaRPr lang="zh-TW" altLang="en-US"/>
        </a:p>
      </dgm:t>
    </dgm:pt>
    <dgm:pt modelId="{976A671F-12EC-48CF-B3F9-4690F77A4B79}" type="sibTrans" cxnId="{48EF9693-CF93-4A9D-AF70-487C0D56CD84}">
      <dgm:prSet/>
      <dgm:spPr/>
      <dgm:t>
        <a:bodyPr/>
        <a:lstStyle/>
        <a:p>
          <a:endParaRPr lang="zh-TW" altLang="en-US"/>
        </a:p>
      </dgm:t>
    </dgm:pt>
    <dgm:pt modelId="{7B54E79D-EA6E-4B29-A931-F7B82EE057D6}">
      <dgm:prSet/>
      <dgm:spPr/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刷除蟲卵</a:t>
          </a:r>
          <a:endParaRPr lang="zh-TW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EAE66A76-D368-409D-989B-D9E9CDE6DC5A}" type="parTrans" cxnId="{B6A3354F-7D50-49B4-8D80-C2C17BE5E65B}">
      <dgm:prSet/>
      <dgm:spPr/>
      <dgm:t>
        <a:bodyPr/>
        <a:lstStyle/>
        <a:p>
          <a:endParaRPr lang="zh-TW" altLang="en-US"/>
        </a:p>
      </dgm:t>
    </dgm:pt>
    <dgm:pt modelId="{BBEA6ACB-62B8-4B9A-9191-376D2E0A3CF0}" type="sibTrans" cxnId="{B6A3354F-7D50-49B4-8D80-C2C17BE5E65B}">
      <dgm:prSet/>
      <dgm:spPr/>
      <dgm:t>
        <a:bodyPr/>
        <a:lstStyle/>
        <a:p>
          <a:endParaRPr lang="zh-TW" altLang="en-US"/>
        </a:p>
      </dgm:t>
    </dgm:pt>
    <dgm:pt modelId="{0FA35788-7F6A-497A-9DBB-F811F8557276}" type="pres">
      <dgm:prSet presAssocID="{1B9E3018-268D-4252-87C7-C17F162FCF0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82F395F-8225-494A-9246-13F40979E51B}" type="pres">
      <dgm:prSet presAssocID="{1B9E3018-268D-4252-87C7-C17F162FCF01}" presName="cycle" presStyleCnt="0"/>
      <dgm:spPr/>
    </dgm:pt>
    <dgm:pt modelId="{646784D3-04F9-4FB3-A8B6-C69E462A2F15}" type="pres">
      <dgm:prSet presAssocID="{1B9E3018-268D-4252-87C7-C17F162FCF01}" presName="centerShape" presStyleCnt="0"/>
      <dgm:spPr/>
    </dgm:pt>
    <dgm:pt modelId="{2E4DE95C-4E72-4600-B626-66CC911A71D2}" type="pres">
      <dgm:prSet presAssocID="{1B9E3018-268D-4252-87C7-C17F162FCF01}" presName="connSite" presStyleLbl="node1" presStyleIdx="0" presStyleCnt="5"/>
      <dgm:spPr/>
    </dgm:pt>
    <dgm:pt modelId="{1F45A2D9-4976-4E5C-8C00-8160E98F97FC}" type="pres">
      <dgm:prSet presAssocID="{1B9E3018-268D-4252-87C7-C17F162FCF01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05170FE-FB1F-4983-85AD-D0021F1A2E2E}" type="pres">
      <dgm:prSet presAssocID="{9207F19C-FE1E-4514-870D-F02A31A6D02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F050400-69BB-4E06-A4C5-E1C5CF7DA580}" type="pres">
      <dgm:prSet presAssocID="{1A8649B9-92D4-46C9-9366-4F2BC4722A50}" presName="node" presStyleCnt="0"/>
      <dgm:spPr/>
    </dgm:pt>
    <dgm:pt modelId="{01A147F1-AC48-4EB8-A2B9-6D02490112C5}" type="pres">
      <dgm:prSet presAssocID="{1A8649B9-92D4-46C9-9366-4F2BC4722A5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2EDA0D-CCDA-44F2-9792-E665D03DCA67}" type="pres">
      <dgm:prSet presAssocID="{1A8649B9-92D4-46C9-9366-4F2BC4722A5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47B70F-6753-4CAA-8D0E-00B961FC69BA}" type="pres">
      <dgm:prSet presAssocID="{B5EB3D35-E42F-46E3-A1A9-C9F7F2146AF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34D8E5B-4B78-4768-8329-B2729E97AB87}" type="pres">
      <dgm:prSet presAssocID="{80EEA19C-DDF0-42EA-8309-D9A29A65F3CE}" presName="node" presStyleCnt="0"/>
      <dgm:spPr/>
    </dgm:pt>
    <dgm:pt modelId="{3A5E8AD9-4179-45AB-A495-230E1B995E15}" type="pres">
      <dgm:prSet presAssocID="{80EEA19C-DDF0-42EA-8309-D9A29A65F3C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D79BFF-68E1-4F58-9547-A927897FD222}" type="pres">
      <dgm:prSet presAssocID="{80EEA19C-DDF0-42EA-8309-D9A29A65F3C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2607D1-974C-4FD9-9C54-D9C47D637385}" type="pres">
      <dgm:prSet presAssocID="{DED5C916-C7AF-41F3-8F0B-D53049390988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8A0AE62-58FE-4A2E-B66A-597F85AC984C}" type="pres">
      <dgm:prSet presAssocID="{E0ECBA7D-A4DA-4688-A055-E2934D366C28}" presName="node" presStyleCnt="0"/>
      <dgm:spPr/>
    </dgm:pt>
    <dgm:pt modelId="{4F1BE73E-1480-4352-B93C-D1CEF1B4ADCB}" type="pres">
      <dgm:prSet presAssocID="{E0ECBA7D-A4DA-4688-A055-E2934D366C28}" presName="parentNode" presStyleLbl="node1" presStyleIdx="3" presStyleCnt="5" custLinFactNeighborX="13219" custLinFactNeighborY="-1490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1539B3-AD14-4A90-B94C-C173D4AEA2FD}" type="pres">
      <dgm:prSet presAssocID="{E0ECBA7D-A4DA-4688-A055-E2934D366C2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D9B576-100F-43F3-9F1A-2ED310157408}" type="pres">
      <dgm:prSet presAssocID="{A61ABF3E-B10A-4BC9-9F54-A1A79F27FAF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46EABE6-757F-4B67-94F2-0E5F65705E16}" type="pres">
      <dgm:prSet presAssocID="{528134FF-85EB-40E6-9F43-B76730EDE17C}" presName="node" presStyleCnt="0"/>
      <dgm:spPr/>
    </dgm:pt>
    <dgm:pt modelId="{D5FE8F1E-2C1B-4333-9410-30241ED35D49}" type="pres">
      <dgm:prSet presAssocID="{528134FF-85EB-40E6-9F43-B76730EDE17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B17F02-C817-4741-8F8B-974303AA2A4B}" type="pres">
      <dgm:prSet presAssocID="{528134FF-85EB-40E6-9F43-B76730EDE17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1A62940-5A2F-4567-9046-58FACF301FCB}" type="presOf" srcId="{DED5C916-C7AF-41F3-8F0B-D53049390988}" destId="{5B2607D1-974C-4FD9-9C54-D9C47D637385}" srcOrd="0" destOrd="0" presId="urn:microsoft.com/office/officeart/2005/8/layout/radial2"/>
    <dgm:cxn modelId="{E379CA93-86D5-4775-AA54-CE173A5B41DD}" type="presOf" srcId="{80EEA19C-DDF0-42EA-8309-D9A29A65F3CE}" destId="{3A5E8AD9-4179-45AB-A495-230E1B995E15}" srcOrd="0" destOrd="0" presId="urn:microsoft.com/office/officeart/2005/8/layout/radial2"/>
    <dgm:cxn modelId="{CD44A79D-7471-4AD3-9F50-325B40509294}" type="presOf" srcId="{54FF0935-E152-4414-AD1D-0B880DCE0879}" destId="{2F2EDA0D-CCDA-44F2-9792-E665D03DCA67}" srcOrd="0" destOrd="0" presId="urn:microsoft.com/office/officeart/2005/8/layout/radial2"/>
    <dgm:cxn modelId="{00AB1F1D-9A31-47EA-8797-339AD4750612}" type="presOf" srcId="{385AF0C3-39F2-4427-9AFD-B3FF424D8837}" destId="{761539B3-AD14-4A90-B94C-C173D4AEA2FD}" srcOrd="0" destOrd="0" presId="urn:microsoft.com/office/officeart/2005/8/layout/radial2"/>
    <dgm:cxn modelId="{2208D49B-74BD-4BFE-AE22-3D9EEFDF64E6}" type="presOf" srcId="{155C3E52-A81A-4F6A-8775-6CE5A03214ED}" destId="{A5D79BFF-68E1-4F58-9547-A927897FD222}" srcOrd="0" destOrd="0" presId="urn:microsoft.com/office/officeart/2005/8/layout/radial2"/>
    <dgm:cxn modelId="{48EF9693-CF93-4A9D-AF70-487C0D56CD84}" srcId="{1B9E3018-268D-4252-87C7-C17F162FCF01}" destId="{528134FF-85EB-40E6-9F43-B76730EDE17C}" srcOrd="3" destOrd="0" parTransId="{A61ABF3E-B10A-4BC9-9F54-A1A79F27FAFE}" sibTransId="{976A671F-12EC-48CF-B3F9-4690F77A4B79}"/>
    <dgm:cxn modelId="{B790BA45-B363-4CB3-ACA9-15FB7AE1B4CF}" srcId="{80EEA19C-DDF0-42EA-8309-D9A29A65F3CE}" destId="{155C3E52-A81A-4F6A-8775-6CE5A03214ED}" srcOrd="0" destOrd="0" parTransId="{106DC326-D5D6-44A7-861A-4268194E21C6}" sibTransId="{A9C0EAB0-FAA8-4106-B4D1-5C0D69E15B3C}"/>
    <dgm:cxn modelId="{3DFA81C2-ED07-4658-A8D7-8B89DB734050}" type="presOf" srcId="{1A8649B9-92D4-46C9-9366-4F2BC4722A50}" destId="{01A147F1-AC48-4EB8-A2B9-6D02490112C5}" srcOrd="0" destOrd="0" presId="urn:microsoft.com/office/officeart/2005/8/layout/radial2"/>
    <dgm:cxn modelId="{9ADE515E-F783-4FF3-857E-A67CE526C170}" srcId="{1A8649B9-92D4-46C9-9366-4F2BC4722A50}" destId="{54FF0935-E152-4414-AD1D-0B880DCE0879}" srcOrd="0" destOrd="0" parTransId="{4981C57A-EC73-4F97-80E5-44176A213ED5}" sibTransId="{53E864B8-D6D3-4E47-8986-B9A6357BA631}"/>
    <dgm:cxn modelId="{20F07394-C796-44E7-80AC-9E51F3F0EE4F}" srcId="{1B9E3018-268D-4252-87C7-C17F162FCF01}" destId="{E0ECBA7D-A4DA-4688-A055-E2934D366C28}" srcOrd="2" destOrd="0" parTransId="{DED5C916-C7AF-41F3-8F0B-D53049390988}" sibTransId="{457DB274-358C-4730-BF88-A70F0D786AF5}"/>
    <dgm:cxn modelId="{9D652936-7FD3-472E-B331-AA1934EBDF71}" srcId="{1B9E3018-268D-4252-87C7-C17F162FCF01}" destId="{80EEA19C-DDF0-42EA-8309-D9A29A65F3CE}" srcOrd="1" destOrd="0" parTransId="{B5EB3D35-E42F-46E3-A1A9-C9F7F2146AFB}" sibTransId="{472CC617-A1BA-482C-A5E9-796B63D419B5}"/>
    <dgm:cxn modelId="{B3EDE2E6-DA1C-424B-8F17-179D6A8C5ABA}" type="presOf" srcId="{9207F19C-FE1E-4514-870D-F02A31A6D02E}" destId="{C05170FE-FB1F-4983-85AD-D0021F1A2E2E}" srcOrd="0" destOrd="0" presId="urn:microsoft.com/office/officeart/2005/8/layout/radial2"/>
    <dgm:cxn modelId="{0EDA06E1-558B-4B73-9A1F-FBDC8A2C09AE}" type="presOf" srcId="{B5EB3D35-E42F-46E3-A1A9-C9F7F2146AFB}" destId="{1747B70F-6753-4CAA-8D0E-00B961FC69BA}" srcOrd="0" destOrd="0" presId="urn:microsoft.com/office/officeart/2005/8/layout/radial2"/>
    <dgm:cxn modelId="{B6A3354F-7D50-49B4-8D80-C2C17BE5E65B}" srcId="{528134FF-85EB-40E6-9F43-B76730EDE17C}" destId="{7B54E79D-EA6E-4B29-A931-F7B82EE057D6}" srcOrd="0" destOrd="0" parTransId="{EAE66A76-D368-409D-989B-D9E9CDE6DC5A}" sibTransId="{BBEA6ACB-62B8-4B9A-9191-376D2E0A3CF0}"/>
    <dgm:cxn modelId="{2A03E3A4-A093-40CB-8105-454E12FA3699}" type="presOf" srcId="{7B54E79D-EA6E-4B29-A931-F7B82EE057D6}" destId="{1FB17F02-C817-4741-8F8B-974303AA2A4B}" srcOrd="0" destOrd="0" presId="urn:microsoft.com/office/officeart/2005/8/layout/radial2"/>
    <dgm:cxn modelId="{866E2EEF-CBD8-4E9E-B025-5CBDBF2DA62E}" type="presOf" srcId="{528134FF-85EB-40E6-9F43-B76730EDE17C}" destId="{D5FE8F1E-2C1B-4333-9410-30241ED35D49}" srcOrd="0" destOrd="0" presId="urn:microsoft.com/office/officeart/2005/8/layout/radial2"/>
    <dgm:cxn modelId="{E06E978C-3B6F-4FE7-864D-F5153C7167B9}" srcId="{E0ECBA7D-A4DA-4688-A055-E2934D366C28}" destId="{385AF0C3-39F2-4427-9AFD-B3FF424D8837}" srcOrd="0" destOrd="0" parTransId="{A3405AA5-A664-4FB7-8C6B-071CF21A865A}" sibTransId="{420DB9F7-02F2-4566-95E4-47094ED6C210}"/>
    <dgm:cxn modelId="{7A65C40B-93D8-4308-AD46-5ECAA7E4A282}" type="presOf" srcId="{A61ABF3E-B10A-4BC9-9F54-A1A79F27FAFE}" destId="{D3D9B576-100F-43F3-9F1A-2ED310157408}" srcOrd="0" destOrd="0" presId="urn:microsoft.com/office/officeart/2005/8/layout/radial2"/>
    <dgm:cxn modelId="{95ED8D84-472F-4E1C-8937-B549096363D3}" type="presOf" srcId="{1B9E3018-268D-4252-87C7-C17F162FCF01}" destId="{0FA35788-7F6A-497A-9DBB-F811F8557276}" srcOrd="0" destOrd="0" presId="urn:microsoft.com/office/officeart/2005/8/layout/radial2"/>
    <dgm:cxn modelId="{1FAE1F7C-1B02-43F4-875A-035E325AF79A}" srcId="{1B9E3018-268D-4252-87C7-C17F162FCF01}" destId="{1A8649B9-92D4-46C9-9366-4F2BC4722A50}" srcOrd="0" destOrd="0" parTransId="{9207F19C-FE1E-4514-870D-F02A31A6D02E}" sibTransId="{A1FA5F2C-FC0A-48F7-8058-E8411116206B}"/>
    <dgm:cxn modelId="{B12F920C-E7C6-4C4A-96F1-30ED61277CB6}" type="presOf" srcId="{E0ECBA7D-A4DA-4688-A055-E2934D366C28}" destId="{4F1BE73E-1480-4352-B93C-D1CEF1B4ADCB}" srcOrd="0" destOrd="0" presId="urn:microsoft.com/office/officeart/2005/8/layout/radial2"/>
    <dgm:cxn modelId="{33C989A8-24E8-4ADF-B78B-7B110B04B9B7}" type="presParOf" srcId="{0FA35788-7F6A-497A-9DBB-F811F8557276}" destId="{582F395F-8225-494A-9246-13F40979E51B}" srcOrd="0" destOrd="0" presId="urn:microsoft.com/office/officeart/2005/8/layout/radial2"/>
    <dgm:cxn modelId="{88555992-701A-4FDF-B264-1D5737DC5A80}" type="presParOf" srcId="{582F395F-8225-494A-9246-13F40979E51B}" destId="{646784D3-04F9-4FB3-A8B6-C69E462A2F15}" srcOrd="0" destOrd="0" presId="urn:microsoft.com/office/officeart/2005/8/layout/radial2"/>
    <dgm:cxn modelId="{E749C265-F59A-41D8-866F-A150329FB95D}" type="presParOf" srcId="{646784D3-04F9-4FB3-A8B6-C69E462A2F15}" destId="{2E4DE95C-4E72-4600-B626-66CC911A71D2}" srcOrd="0" destOrd="0" presId="urn:microsoft.com/office/officeart/2005/8/layout/radial2"/>
    <dgm:cxn modelId="{1E1ACC46-7ABF-48AA-92B5-82FEA1B93752}" type="presParOf" srcId="{646784D3-04F9-4FB3-A8B6-C69E462A2F15}" destId="{1F45A2D9-4976-4E5C-8C00-8160E98F97FC}" srcOrd="1" destOrd="0" presId="urn:microsoft.com/office/officeart/2005/8/layout/radial2"/>
    <dgm:cxn modelId="{B973CA61-632F-4F5A-B509-F2200EB0FB57}" type="presParOf" srcId="{582F395F-8225-494A-9246-13F40979E51B}" destId="{C05170FE-FB1F-4983-85AD-D0021F1A2E2E}" srcOrd="1" destOrd="0" presId="urn:microsoft.com/office/officeart/2005/8/layout/radial2"/>
    <dgm:cxn modelId="{DEDE5CCE-CA6E-4C2B-85D9-E24BC5CD97C5}" type="presParOf" srcId="{582F395F-8225-494A-9246-13F40979E51B}" destId="{CF050400-69BB-4E06-A4C5-E1C5CF7DA580}" srcOrd="2" destOrd="0" presId="urn:microsoft.com/office/officeart/2005/8/layout/radial2"/>
    <dgm:cxn modelId="{EFC48ADF-5D9C-44BA-90A5-6B3C981770C4}" type="presParOf" srcId="{CF050400-69BB-4E06-A4C5-E1C5CF7DA580}" destId="{01A147F1-AC48-4EB8-A2B9-6D02490112C5}" srcOrd="0" destOrd="0" presId="urn:microsoft.com/office/officeart/2005/8/layout/radial2"/>
    <dgm:cxn modelId="{031E0994-D9F1-4CD3-95E8-1A1576D2E6AC}" type="presParOf" srcId="{CF050400-69BB-4E06-A4C5-E1C5CF7DA580}" destId="{2F2EDA0D-CCDA-44F2-9792-E665D03DCA67}" srcOrd="1" destOrd="0" presId="urn:microsoft.com/office/officeart/2005/8/layout/radial2"/>
    <dgm:cxn modelId="{CCE0BFAC-4F8B-4DBE-A025-1308EA035704}" type="presParOf" srcId="{582F395F-8225-494A-9246-13F40979E51B}" destId="{1747B70F-6753-4CAA-8D0E-00B961FC69BA}" srcOrd="3" destOrd="0" presId="urn:microsoft.com/office/officeart/2005/8/layout/radial2"/>
    <dgm:cxn modelId="{48F5E600-377E-4451-B71E-E181F4C953BD}" type="presParOf" srcId="{582F395F-8225-494A-9246-13F40979E51B}" destId="{534D8E5B-4B78-4768-8329-B2729E97AB87}" srcOrd="4" destOrd="0" presId="urn:microsoft.com/office/officeart/2005/8/layout/radial2"/>
    <dgm:cxn modelId="{283BB452-285D-4945-96AB-62295C84566E}" type="presParOf" srcId="{534D8E5B-4B78-4768-8329-B2729E97AB87}" destId="{3A5E8AD9-4179-45AB-A495-230E1B995E15}" srcOrd="0" destOrd="0" presId="urn:microsoft.com/office/officeart/2005/8/layout/radial2"/>
    <dgm:cxn modelId="{14F204CC-C031-4D1E-8D84-4BE621A13430}" type="presParOf" srcId="{534D8E5B-4B78-4768-8329-B2729E97AB87}" destId="{A5D79BFF-68E1-4F58-9547-A927897FD222}" srcOrd="1" destOrd="0" presId="urn:microsoft.com/office/officeart/2005/8/layout/radial2"/>
    <dgm:cxn modelId="{395D9130-EC2C-4C8C-8E5F-5BD83F6E542C}" type="presParOf" srcId="{582F395F-8225-494A-9246-13F40979E51B}" destId="{5B2607D1-974C-4FD9-9C54-D9C47D637385}" srcOrd="5" destOrd="0" presId="urn:microsoft.com/office/officeart/2005/8/layout/radial2"/>
    <dgm:cxn modelId="{D4A3B899-834C-46EE-A645-37B180DA5FAF}" type="presParOf" srcId="{582F395F-8225-494A-9246-13F40979E51B}" destId="{D8A0AE62-58FE-4A2E-B66A-597F85AC984C}" srcOrd="6" destOrd="0" presId="urn:microsoft.com/office/officeart/2005/8/layout/radial2"/>
    <dgm:cxn modelId="{1AF48F7D-E952-4357-8891-F427B8B86C3C}" type="presParOf" srcId="{D8A0AE62-58FE-4A2E-B66A-597F85AC984C}" destId="{4F1BE73E-1480-4352-B93C-D1CEF1B4ADCB}" srcOrd="0" destOrd="0" presId="urn:microsoft.com/office/officeart/2005/8/layout/radial2"/>
    <dgm:cxn modelId="{87DDCB29-F6DA-4DD6-BF42-990B3B8C5654}" type="presParOf" srcId="{D8A0AE62-58FE-4A2E-B66A-597F85AC984C}" destId="{761539B3-AD14-4A90-B94C-C173D4AEA2FD}" srcOrd="1" destOrd="0" presId="urn:microsoft.com/office/officeart/2005/8/layout/radial2"/>
    <dgm:cxn modelId="{0467E30A-93A4-47BF-903B-A0BDA740E91D}" type="presParOf" srcId="{582F395F-8225-494A-9246-13F40979E51B}" destId="{D3D9B576-100F-43F3-9F1A-2ED310157408}" srcOrd="7" destOrd="0" presId="urn:microsoft.com/office/officeart/2005/8/layout/radial2"/>
    <dgm:cxn modelId="{1542347A-F522-477E-96BC-61FD4AE95136}" type="presParOf" srcId="{582F395F-8225-494A-9246-13F40979E51B}" destId="{746EABE6-757F-4B67-94F2-0E5F65705E16}" srcOrd="8" destOrd="0" presId="urn:microsoft.com/office/officeart/2005/8/layout/radial2"/>
    <dgm:cxn modelId="{BCE0E4B4-81B1-4CB3-8BF1-6014BBC6CB0B}" type="presParOf" srcId="{746EABE6-757F-4B67-94F2-0E5F65705E16}" destId="{D5FE8F1E-2C1B-4333-9410-30241ED35D49}" srcOrd="0" destOrd="0" presId="urn:microsoft.com/office/officeart/2005/8/layout/radial2"/>
    <dgm:cxn modelId="{1B7B8850-5533-4005-8789-604FCD10E12B}" type="presParOf" srcId="{746EABE6-757F-4B67-94F2-0E5F65705E16}" destId="{1FB17F02-C817-4741-8F8B-974303AA2A4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D9B576-100F-43F3-9F1A-2ED310157408}">
      <dsp:nvSpPr>
        <dsp:cNvPr id="0" name=""/>
        <dsp:cNvSpPr/>
      </dsp:nvSpPr>
      <dsp:spPr>
        <a:xfrm rot="3682142">
          <a:off x="1796152" y="2397647"/>
          <a:ext cx="633613" cy="40253"/>
        </a:xfrm>
        <a:custGeom>
          <a:avLst/>
          <a:gdLst/>
          <a:ahLst/>
          <a:cxnLst/>
          <a:rect l="0" t="0" r="0" b="0"/>
          <a:pathLst>
            <a:path>
              <a:moveTo>
                <a:pt x="0" y="20126"/>
              </a:moveTo>
              <a:lnTo>
                <a:pt x="633613" y="2012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607D1-974C-4FD9-9C54-D9C47D637385}">
      <dsp:nvSpPr>
        <dsp:cNvPr id="0" name=""/>
        <dsp:cNvSpPr/>
      </dsp:nvSpPr>
      <dsp:spPr>
        <a:xfrm rot="954874">
          <a:off x="2150219" y="1878342"/>
          <a:ext cx="527541" cy="40253"/>
        </a:xfrm>
        <a:custGeom>
          <a:avLst/>
          <a:gdLst/>
          <a:ahLst/>
          <a:cxnLst/>
          <a:rect l="0" t="0" r="0" b="0"/>
          <a:pathLst>
            <a:path>
              <a:moveTo>
                <a:pt x="0" y="20126"/>
              </a:moveTo>
              <a:lnTo>
                <a:pt x="527541" y="2012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47B70F-6753-4CAA-8D0E-00B961FC69BA}">
      <dsp:nvSpPr>
        <dsp:cNvPr id="0" name=""/>
        <dsp:cNvSpPr/>
      </dsp:nvSpPr>
      <dsp:spPr>
        <a:xfrm rot="20287863">
          <a:off x="2144024" y="1420493"/>
          <a:ext cx="453179" cy="40253"/>
        </a:xfrm>
        <a:custGeom>
          <a:avLst/>
          <a:gdLst/>
          <a:ahLst/>
          <a:cxnLst/>
          <a:rect l="0" t="0" r="0" b="0"/>
          <a:pathLst>
            <a:path>
              <a:moveTo>
                <a:pt x="0" y="20126"/>
              </a:moveTo>
              <a:lnTo>
                <a:pt x="453179" y="2012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5170FE-FB1F-4983-85AD-D0021F1A2E2E}">
      <dsp:nvSpPr>
        <dsp:cNvPr id="0" name=""/>
        <dsp:cNvSpPr/>
      </dsp:nvSpPr>
      <dsp:spPr>
        <a:xfrm rot="17917858">
          <a:off x="1796152" y="964248"/>
          <a:ext cx="633613" cy="40253"/>
        </a:xfrm>
        <a:custGeom>
          <a:avLst/>
          <a:gdLst/>
          <a:ahLst/>
          <a:cxnLst/>
          <a:rect l="0" t="0" r="0" b="0"/>
          <a:pathLst>
            <a:path>
              <a:moveTo>
                <a:pt x="0" y="20126"/>
              </a:moveTo>
              <a:lnTo>
                <a:pt x="633613" y="2012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5A2D9-4976-4E5C-8C00-8160E98F97FC}">
      <dsp:nvSpPr>
        <dsp:cNvPr id="0" name=""/>
        <dsp:cNvSpPr/>
      </dsp:nvSpPr>
      <dsp:spPr>
        <a:xfrm>
          <a:off x="1095083" y="1074459"/>
          <a:ext cx="1253230" cy="125323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1A147F1-AC48-4EB8-A2B9-6D02490112C5}">
      <dsp:nvSpPr>
        <dsp:cNvPr id="0" name=""/>
        <dsp:cNvSpPr/>
      </dsp:nvSpPr>
      <dsp:spPr>
        <a:xfrm>
          <a:off x="2068944" y="339"/>
          <a:ext cx="751938" cy="751938"/>
        </a:xfrm>
        <a:prstGeom prst="ellipse">
          <a:avLst/>
        </a:prstGeom>
        <a:solidFill>
          <a:schemeClr val="bg1"/>
        </a:solidFill>
        <a:ln w="19050" cap="flat" cmpd="sng" algn="ctr">
          <a:solidFill>
            <a:schemeClr val="tx1">
              <a:lumMod val="95000"/>
              <a:lumOff val="500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巡</a:t>
          </a:r>
          <a:r>
            <a:rPr lang="en-US" sz="26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:</a:t>
          </a:r>
          <a:endParaRPr lang="zh-TW" sz="2600" kern="1200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2179063" y="110458"/>
        <a:ext cx="531700" cy="531700"/>
      </dsp:txXfrm>
    </dsp:sp>
    <dsp:sp modelId="{2F2EDA0D-CCDA-44F2-9792-E665D03DCA67}">
      <dsp:nvSpPr>
        <dsp:cNvPr id="0" name=""/>
        <dsp:cNvSpPr/>
      </dsp:nvSpPr>
      <dsp:spPr>
        <a:xfrm>
          <a:off x="2896076" y="339"/>
          <a:ext cx="1127907" cy="751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巡檢容器</a:t>
          </a:r>
          <a:endParaRPr lang="zh-TW" sz="2500" kern="1200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2896076" y="339"/>
        <a:ext cx="1127907" cy="751938"/>
      </dsp:txXfrm>
    </dsp:sp>
    <dsp:sp modelId="{3A5E8AD9-4179-45AB-A495-230E1B995E15}">
      <dsp:nvSpPr>
        <dsp:cNvPr id="0" name=""/>
        <dsp:cNvSpPr/>
      </dsp:nvSpPr>
      <dsp:spPr>
        <a:xfrm>
          <a:off x="2553842" y="840207"/>
          <a:ext cx="751938" cy="751938"/>
        </a:xfrm>
        <a:prstGeom prst="ellipse">
          <a:avLst/>
        </a:prstGeom>
        <a:solidFill>
          <a:schemeClr val="bg1">
            <a:lumMod val="85000"/>
          </a:schemeClr>
        </a:solidFill>
        <a:ln w="19050" cap="flat" cmpd="sng" algn="ctr">
          <a:solidFill>
            <a:schemeClr val="tx1">
              <a:lumMod val="95000"/>
              <a:lumOff val="500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倒</a:t>
          </a:r>
          <a:r>
            <a:rPr lang="en-US" sz="26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:</a:t>
          </a:r>
          <a:endParaRPr lang="zh-TW" sz="2600" kern="1200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2663961" y="950326"/>
        <a:ext cx="531700" cy="531700"/>
      </dsp:txXfrm>
    </dsp:sp>
    <dsp:sp modelId="{A5D79BFF-68E1-4F58-9547-A927897FD222}">
      <dsp:nvSpPr>
        <dsp:cNvPr id="0" name=""/>
        <dsp:cNvSpPr/>
      </dsp:nvSpPr>
      <dsp:spPr>
        <a:xfrm>
          <a:off x="3380974" y="840207"/>
          <a:ext cx="1127907" cy="751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倒掉積水</a:t>
          </a:r>
          <a:endParaRPr lang="zh-TW" sz="2500" kern="1200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3380974" y="840207"/>
        <a:ext cx="1127907" cy="751938"/>
      </dsp:txXfrm>
    </dsp:sp>
    <dsp:sp modelId="{4F1BE73E-1480-4352-B93C-D1CEF1B4ADCB}">
      <dsp:nvSpPr>
        <dsp:cNvPr id="0" name=""/>
        <dsp:cNvSpPr/>
      </dsp:nvSpPr>
      <dsp:spPr>
        <a:xfrm>
          <a:off x="2653241" y="1697919"/>
          <a:ext cx="751938" cy="751938"/>
        </a:xfrm>
        <a:prstGeom prst="ellipse">
          <a:avLst/>
        </a:prstGeom>
        <a:solidFill>
          <a:schemeClr val="bg1">
            <a:lumMod val="50000"/>
          </a:schemeClr>
        </a:solidFill>
        <a:ln w="19050" cap="flat" cmpd="sng" algn="ctr">
          <a:solidFill>
            <a:schemeClr val="tx1">
              <a:lumMod val="95000"/>
              <a:lumOff val="500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清</a:t>
          </a:r>
          <a:r>
            <a:rPr lang="en-US" sz="26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:</a:t>
          </a:r>
          <a:endParaRPr lang="zh-TW" sz="2600" kern="1200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2763360" y="1808038"/>
        <a:ext cx="531700" cy="531700"/>
      </dsp:txXfrm>
    </dsp:sp>
    <dsp:sp modelId="{761539B3-AD14-4A90-B94C-C173D4AEA2FD}">
      <dsp:nvSpPr>
        <dsp:cNvPr id="0" name=""/>
        <dsp:cNvSpPr/>
      </dsp:nvSpPr>
      <dsp:spPr>
        <a:xfrm>
          <a:off x="3480373" y="1697919"/>
          <a:ext cx="1127907" cy="751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清潔容器</a:t>
          </a:r>
          <a:endParaRPr lang="zh-TW" sz="2500" kern="1200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3480373" y="1697919"/>
        <a:ext cx="1127907" cy="751938"/>
      </dsp:txXfrm>
    </dsp:sp>
    <dsp:sp modelId="{D5FE8F1E-2C1B-4333-9410-30241ED35D49}">
      <dsp:nvSpPr>
        <dsp:cNvPr id="0" name=""/>
        <dsp:cNvSpPr/>
      </dsp:nvSpPr>
      <dsp:spPr>
        <a:xfrm>
          <a:off x="2068944" y="2649870"/>
          <a:ext cx="751938" cy="751938"/>
        </a:xfrm>
        <a:prstGeom prst="ellipse">
          <a:avLst/>
        </a:prstGeom>
        <a:solidFill>
          <a:schemeClr val="tx1"/>
        </a:solidFill>
        <a:ln w="19050" cap="flat" cmpd="sng" algn="ctr">
          <a:solidFill>
            <a:schemeClr val="bg2">
              <a:lumMod val="1000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刷</a:t>
          </a:r>
          <a:r>
            <a:rPr lang="en-US" sz="26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:</a:t>
          </a:r>
          <a:endParaRPr lang="zh-TW" sz="2600" kern="1200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2179063" y="2759989"/>
        <a:ext cx="531700" cy="531700"/>
      </dsp:txXfrm>
    </dsp:sp>
    <dsp:sp modelId="{1FB17F02-C817-4741-8F8B-974303AA2A4B}">
      <dsp:nvSpPr>
        <dsp:cNvPr id="0" name=""/>
        <dsp:cNvSpPr/>
      </dsp:nvSpPr>
      <dsp:spPr>
        <a:xfrm>
          <a:off x="2896076" y="2649870"/>
          <a:ext cx="1127907" cy="751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solidFill>
                <a:srgbClr val="92D050"/>
              </a:solidFill>
              <a:latin typeface="文鼎超顏楷" panose="020B0609010101010101" pitchFamily="49" charset="-120"/>
              <a:ea typeface="文鼎超顏楷" panose="020B0609010101010101" pitchFamily="49" charset="-120"/>
            </a:rPr>
            <a:t>刷除蟲卵</a:t>
          </a:r>
          <a:endParaRPr lang="zh-TW" sz="2500" kern="1200" dirty="0">
            <a:solidFill>
              <a:srgbClr val="92D050"/>
            </a:solidFill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2896076" y="2649870"/>
        <a:ext cx="1127907" cy="7519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滅蚊大作戰</a:t>
            </a:r>
            <a:endParaRPr lang="zh-TW" altLang="en-US" sz="3200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150" b="98833" l="1824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44631">
            <a:off x="4042945" y="2966304"/>
            <a:ext cx="2072018" cy="171408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150" b="98833" l="1824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7020">
            <a:off x="4384365" y="4343051"/>
            <a:ext cx="1649992" cy="1364962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150" b="98833" l="1824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9404" flipH="1">
            <a:off x="1907981" y="4023360"/>
            <a:ext cx="2168146" cy="1793607"/>
          </a:xfrm>
          <a:prstGeom prst="rect">
            <a:avLst/>
          </a:prstGeom>
        </p:spPr>
      </p:pic>
      <p:sp>
        <p:nvSpPr>
          <p:cNvPr id="4" name="禁止標誌 3"/>
          <p:cNvSpPr/>
          <p:nvPr/>
        </p:nvSpPr>
        <p:spPr>
          <a:xfrm>
            <a:off x="1787799" y="2769111"/>
            <a:ext cx="4449253" cy="4219303"/>
          </a:xfrm>
          <a:prstGeom prst="noSmoking">
            <a:avLst>
              <a:gd name="adj" fmla="val 97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</a:t>
            </a:r>
            <a:r>
              <a:rPr lang="zh-TW" altLang="en-US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傳播病毒與細菌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，人類一旦被</a:t>
            </a:r>
            <a:r>
              <a:rPr lang="zh-TW" altLang="en-US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叮咬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，就</a:t>
            </a:r>
            <a:r>
              <a:rPr lang="zh-TW" altLang="en-US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很有可能感染嚴重的急性傳染病</a:t>
            </a: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讓我們從</a:t>
            </a:r>
            <a:r>
              <a:rPr lang="zh-TW" altLang="en-US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241639851"/>
              </p:ext>
            </p:extLst>
          </p:nvPr>
        </p:nvGraphicFramePr>
        <p:xfrm>
          <a:off x="1698171" y="2031999"/>
          <a:ext cx="5603966" cy="3402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786845" y="4963885"/>
            <a:ext cx="3030583" cy="1645920"/>
          </a:xfrm>
          <a:prstGeom prst="rightArrow">
            <a:avLst/>
          </a:prstGeom>
          <a:solidFill>
            <a:srgbClr val="FFC000"/>
          </a:solidFill>
          <a:ln w="57150"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perspective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70C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衛福部疾管</a:t>
            </a:r>
            <a:r>
              <a:rPr lang="zh-TW" altLang="en-US" sz="2800" dirty="0" smtClean="0">
                <a:solidFill>
                  <a:srgbClr val="0070C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署</a:t>
            </a:r>
            <a:endParaRPr lang="zh-TW" altLang="en-US" sz="2800" dirty="0">
              <a:solidFill>
                <a:srgbClr val="0070C0"/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82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文鼎中特標準宋體</vt:lpstr>
      <vt:lpstr>文鼎超顏楷</vt:lpstr>
      <vt:lpstr>文鼎新藝體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2019-10-16T02:10:12Z</dcterms:modified>
</cp:coreProperties>
</file>