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1" r:id="rId4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CC"/>
    <a:srgbClr val="3399FF"/>
    <a:srgbClr val="FF6699"/>
    <a:srgbClr val="FF9900"/>
    <a:srgbClr val="FF0066"/>
    <a:srgbClr val="9999FF"/>
    <a:srgbClr val="FF99CC"/>
    <a:srgbClr val="FF9999"/>
    <a:srgbClr val="FFCCCC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09" autoAdjust="0"/>
    <p:restoredTop sz="94660"/>
  </p:normalViewPr>
  <p:slideViewPr>
    <p:cSldViewPr snapToGrid="0">
      <p:cViewPr varScale="1">
        <p:scale>
          <a:sx n="73" d="100"/>
          <a:sy n="73" d="100"/>
        </p:scale>
        <p:origin x="119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image" Target="../media/image7.png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7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3D4A205-7FB7-4CD6-B059-11594F253079}" type="doc">
      <dgm:prSet loTypeId="urn:microsoft.com/office/officeart/2005/8/layout/radial2" loCatId="relationship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zh-TW" altLang="en-US"/>
        </a:p>
      </dgm:t>
    </dgm:pt>
    <dgm:pt modelId="{73639045-1041-40EB-86BD-82A00C5944E1}">
      <dgm:prSet/>
      <dgm:spPr/>
      <dgm:t>
        <a:bodyPr/>
        <a:lstStyle/>
        <a:p>
          <a:pPr rtl="0"/>
          <a:r>
            <a:rPr lang="zh-TW" smtClean="0"/>
            <a:t>巡</a:t>
          </a:r>
          <a:endParaRPr lang="zh-TW" dirty="0"/>
        </a:p>
      </dgm:t>
    </dgm:pt>
    <dgm:pt modelId="{B13D67C9-D4B1-42EA-A8CD-E54AE13BBCA3}" type="parTrans" cxnId="{45034F1E-7DEE-4FE5-8718-4F9E65908FA8}">
      <dgm:prSet/>
      <dgm:spPr/>
      <dgm:t>
        <a:bodyPr/>
        <a:lstStyle/>
        <a:p>
          <a:endParaRPr lang="zh-TW" altLang="en-US"/>
        </a:p>
      </dgm:t>
    </dgm:pt>
    <dgm:pt modelId="{357BDC54-A794-44D2-AB2F-7114925963B1}" type="sibTrans" cxnId="{45034F1E-7DEE-4FE5-8718-4F9E65908FA8}">
      <dgm:prSet/>
      <dgm:spPr/>
      <dgm:t>
        <a:bodyPr/>
        <a:lstStyle/>
        <a:p>
          <a:endParaRPr lang="zh-TW" altLang="en-US"/>
        </a:p>
      </dgm:t>
    </dgm:pt>
    <dgm:pt modelId="{82CB38B0-919A-4AD3-8A41-A7DBEB77EB29}">
      <dgm:prSet/>
      <dgm:spPr/>
      <dgm:t>
        <a:bodyPr/>
        <a:lstStyle/>
        <a:p>
          <a:pPr rtl="0"/>
          <a:r>
            <a:rPr lang="zh-TW" smtClean="0"/>
            <a:t>巡檢容器</a:t>
          </a:r>
          <a:endParaRPr lang="zh-TW" dirty="0"/>
        </a:p>
      </dgm:t>
    </dgm:pt>
    <dgm:pt modelId="{433BB03A-BB8F-4E66-8DE5-3B842BF352B7}" type="parTrans" cxnId="{D47BC428-E18F-4854-9722-5328598B2AD9}">
      <dgm:prSet/>
      <dgm:spPr/>
      <dgm:t>
        <a:bodyPr/>
        <a:lstStyle/>
        <a:p>
          <a:endParaRPr lang="zh-TW" altLang="en-US"/>
        </a:p>
      </dgm:t>
    </dgm:pt>
    <dgm:pt modelId="{DAFC1CC0-E768-42D5-8987-3435B71EEB44}" type="sibTrans" cxnId="{D47BC428-E18F-4854-9722-5328598B2AD9}">
      <dgm:prSet/>
      <dgm:spPr/>
      <dgm:t>
        <a:bodyPr/>
        <a:lstStyle/>
        <a:p>
          <a:endParaRPr lang="zh-TW" altLang="en-US"/>
        </a:p>
      </dgm:t>
    </dgm:pt>
    <dgm:pt modelId="{0676CA3D-6A6B-4D73-ACA9-C5646055078E}">
      <dgm:prSet/>
      <dgm:spPr/>
      <dgm:t>
        <a:bodyPr/>
        <a:lstStyle/>
        <a:p>
          <a:pPr rtl="0"/>
          <a:r>
            <a:rPr lang="zh-TW" smtClean="0"/>
            <a:t>倒</a:t>
          </a:r>
          <a:endParaRPr lang="zh-TW" dirty="0"/>
        </a:p>
      </dgm:t>
    </dgm:pt>
    <dgm:pt modelId="{934109C0-285C-4733-B802-17289116232E}" type="parTrans" cxnId="{21995476-09DA-445B-8216-72B64CC513FC}">
      <dgm:prSet/>
      <dgm:spPr/>
      <dgm:t>
        <a:bodyPr/>
        <a:lstStyle/>
        <a:p>
          <a:endParaRPr lang="zh-TW" altLang="en-US"/>
        </a:p>
      </dgm:t>
    </dgm:pt>
    <dgm:pt modelId="{DE453676-9DB0-458F-9AB5-10B4F7027A32}" type="sibTrans" cxnId="{21995476-09DA-445B-8216-72B64CC513FC}">
      <dgm:prSet/>
      <dgm:spPr/>
      <dgm:t>
        <a:bodyPr/>
        <a:lstStyle/>
        <a:p>
          <a:endParaRPr lang="zh-TW" altLang="en-US"/>
        </a:p>
      </dgm:t>
    </dgm:pt>
    <dgm:pt modelId="{B171F44A-02CC-429F-8F48-2E4B038FB1DD}">
      <dgm:prSet/>
      <dgm:spPr/>
      <dgm:t>
        <a:bodyPr/>
        <a:lstStyle/>
        <a:p>
          <a:pPr rtl="0"/>
          <a:r>
            <a:rPr lang="zh-TW" smtClean="0"/>
            <a:t>倒掉積水</a:t>
          </a:r>
          <a:endParaRPr lang="zh-TW" dirty="0"/>
        </a:p>
      </dgm:t>
    </dgm:pt>
    <dgm:pt modelId="{2F952948-07BC-441E-9BE6-26053D13494B}" type="parTrans" cxnId="{C2B70ADB-8EDF-46CE-A474-1372FF154C46}">
      <dgm:prSet/>
      <dgm:spPr/>
      <dgm:t>
        <a:bodyPr/>
        <a:lstStyle/>
        <a:p>
          <a:endParaRPr lang="zh-TW" altLang="en-US"/>
        </a:p>
      </dgm:t>
    </dgm:pt>
    <dgm:pt modelId="{F9D5555F-01D9-4609-B545-C3E32B9149BE}" type="sibTrans" cxnId="{C2B70ADB-8EDF-46CE-A474-1372FF154C46}">
      <dgm:prSet/>
      <dgm:spPr/>
      <dgm:t>
        <a:bodyPr/>
        <a:lstStyle/>
        <a:p>
          <a:endParaRPr lang="zh-TW" altLang="en-US"/>
        </a:p>
      </dgm:t>
    </dgm:pt>
    <dgm:pt modelId="{DA172228-1575-4720-AECC-3D9581134047}">
      <dgm:prSet/>
      <dgm:spPr/>
      <dgm:t>
        <a:bodyPr/>
        <a:lstStyle/>
        <a:p>
          <a:pPr rtl="0"/>
          <a:r>
            <a:rPr lang="zh-TW" smtClean="0"/>
            <a:t>清</a:t>
          </a:r>
          <a:endParaRPr lang="zh-TW" dirty="0"/>
        </a:p>
      </dgm:t>
    </dgm:pt>
    <dgm:pt modelId="{FA8433BF-90C7-4A52-AA7A-87AC7C52F93F}" type="parTrans" cxnId="{00163A89-8702-4907-B137-4E399C591F52}">
      <dgm:prSet/>
      <dgm:spPr/>
      <dgm:t>
        <a:bodyPr/>
        <a:lstStyle/>
        <a:p>
          <a:endParaRPr lang="zh-TW" altLang="en-US"/>
        </a:p>
      </dgm:t>
    </dgm:pt>
    <dgm:pt modelId="{0E4B7726-45DA-45D9-AF6A-5F1B79BCB1D9}" type="sibTrans" cxnId="{00163A89-8702-4907-B137-4E399C591F52}">
      <dgm:prSet/>
      <dgm:spPr/>
      <dgm:t>
        <a:bodyPr/>
        <a:lstStyle/>
        <a:p>
          <a:endParaRPr lang="zh-TW" altLang="en-US"/>
        </a:p>
      </dgm:t>
    </dgm:pt>
    <dgm:pt modelId="{AA65F60C-9C48-4417-B737-D11FC7CA1448}">
      <dgm:prSet/>
      <dgm:spPr/>
      <dgm:t>
        <a:bodyPr/>
        <a:lstStyle/>
        <a:p>
          <a:pPr rtl="0"/>
          <a:r>
            <a:rPr lang="zh-TW" smtClean="0"/>
            <a:t>清潔容器</a:t>
          </a:r>
          <a:endParaRPr lang="zh-TW" dirty="0"/>
        </a:p>
      </dgm:t>
    </dgm:pt>
    <dgm:pt modelId="{631245A8-DDE6-4F08-9B39-E0A2377D66F4}" type="parTrans" cxnId="{AAE48438-DE8E-4883-9013-A3888B61F46E}">
      <dgm:prSet/>
      <dgm:spPr/>
      <dgm:t>
        <a:bodyPr/>
        <a:lstStyle/>
        <a:p>
          <a:endParaRPr lang="zh-TW" altLang="en-US"/>
        </a:p>
      </dgm:t>
    </dgm:pt>
    <dgm:pt modelId="{D92F1149-4E9E-41F9-A582-0FA3A593B5D4}" type="sibTrans" cxnId="{AAE48438-DE8E-4883-9013-A3888B61F46E}">
      <dgm:prSet/>
      <dgm:spPr/>
      <dgm:t>
        <a:bodyPr/>
        <a:lstStyle/>
        <a:p>
          <a:endParaRPr lang="zh-TW" altLang="en-US"/>
        </a:p>
      </dgm:t>
    </dgm:pt>
    <dgm:pt modelId="{DA0F5495-647A-4CD7-8A18-7F33DB7D4BA2}">
      <dgm:prSet/>
      <dgm:spPr/>
      <dgm:t>
        <a:bodyPr/>
        <a:lstStyle/>
        <a:p>
          <a:pPr rtl="0"/>
          <a:r>
            <a:rPr lang="zh-TW" smtClean="0"/>
            <a:t>刷</a:t>
          </a:r>
          <a:endParaRPr lang="zh-TW" dirty="0"/>
        </a:p>
      </dgm:t>
    </dgm:pt>
    <dgm:pt modelId="{E6582B9B-E76C-4FB0-9BB4-A15901F81BFA}" type="parTrans" cxnId="{B6FA7243-04A0-4373-8A4A-095BDEFA7928}">
      <dgm:prSet/>
      <dgm:spPr/>
      <dgm:t>
        <a:bodyPr/>
        <a:lstStyle/>
        <a:p>
          <a:endParaRPr lang="zh-TW" altLang="en-US"/>
        </a:p>
      </dgm:t>
    </dgm:pt>
    <dgm:pt modelId="{10B461BA-FE73-4978-9D57-E74D64BAFE35}" type="sibTrans" cxnId="{B6FA7243-04A0-4373-8A4A-095BDEFA7928}">
      <dgm:prSet/>
      <dgm:spPr/>
      <dgm:t>
        <a:bodyPr/>
        <a:lstStyle/>
        <a:p>
          <a:endParaRPr lang="zh-TW" altLang="en-US"/>
        </a:p>
      </dgm:t>
    </dgm:pt>
    <dgm:pt modelId="{0508E2B0-2708-4C1B-B248-C3E0D374C2BA}">
      <dgm:prSet/>
      <dgm:spPr/>
      <dgm:t>
        <a:bodyPr/>
        <a:lstStyle/>
        <a:p>
          <a:pPr rtl="0"/>
          <a:r>
            <a:rPr lang="zh-TW" smtClean="0"/>
            <a:t>刷除蟲卵</a:t>
          </a:r>
          <a:endParaRPr lang="zh-TW" dirty="0"/>
        </a:p>
      </dgm:t>
    </dgm:pt>
    <dgm:pt modelId="{8372B916-08A8-49EA-962F-FE04D9904A9D}" type="parTrans" cxnId="{763B25EB-A388-4338-BF04-76F623090B35}">
      <dgm:prSet/>
      <dgm:spPr/>
      <dgm:t>
        <a:bodyPr/>
        <a:lstStyle/>
        <a:p>
          <a:endParaRPr lang="zh-TW" altLang="en-US"/>
        </a:p>
      </dgm:t>
    </dgm:pt>
    <dgm:pt modelId="{733A29FF-69E6-41C6-8B99-D6211F5CA351}" type="sibTrans" cxnId="{763B25EB-A388-4338-BF04-76F623090B35}">
      <dgm:prSet/>
      <dgm:spPr/>
      <dgm:t>
        <a:bodyPr/>
        <a:lstStyle/>
        <a:p>
          <a:endParaRPr lang="zh-TW" altLang="en-US"/>
        </a:p>
      </dgm:t>
    </dgm:pt>
    <dgm:pt modelId="{C1A4CF6E-9961-402B-B0BA-E1589E7644AE}" type="pres">
      <dgm:prSet presAssocID="{F3D4A205-7FB7-4CD6-B059-11594F253079}" presName="composite" presStyleCnt="0">
        <dgm:presLayoutVars>
          <dgm:chMax val="5"/>
          <dgm:dir/>
          <dgm:animLvl val="ctr"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090384D7-B9D0-4368-AE79-5C7156972366}" type="pres">
      <dgm:prSet presAssocID="{F3D4A205-7FB7-4CD6-B059-11594F253079}" presName="cycle" presStyleCnt="0"/>
      <dgm:spPr/>
    </dgm:pt>
    <dgm:pt modelId="{C5C92B2D-D0F9-46FD-9BFA-55AD183D8430}" type="pres">
      <dgm:prSet presAssocID="{F3D4A205-7FB7-4CD6-B059-11594F253079}" presName="centerShape" presStyleCnt="0"/>
      <dgm:spPr/>
    </dgm:pt>
    <dgm:pt modelId="{A767E377-8BBF-4110-B5D2-1A19B3890023}" type="pres">
      <dgm:prSet presAssocID="{F3D4A205-7FB7-4CD6-B059-11594F253079}" presName="connSite" presStyleLbl="node1" presStyleIdx="0" presStyleCnt="5"/>
      <dgm:spPr/>
    </dgm:pt>
    <dgm:pt modelId="{B4C691BC-F3CF-460E-82EF-425BAD152AD8}" type="pres">
      <dgm:prSet presAssocID="{F3D4A205-7FB7-4CD6-B059-11594F253079}" presName="visible" presStyleLbl="node1" presStyleIdx="0" presStyleCnt="5" custLinFactNeighborX="-9041" custLinFactNeighborY="-8570"/>
      <dgm:spPr>
        <a:blipFill dpi="0" rotWithShape="1"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32A9FE35-4533-4D9A-A238-A6598DC87C89}" type="pres">
      <dgm:prSet presAssocID="{B13D67C9-D4B1-42EA-A8CD-E54AE13BBCA3}" presName="Name25" presStyleLbl="parChTrans1D1" presStyleIdx="0" presStyleCnt="4"/>
      <dgm:spPr/>
      <dgm:t>
        <a:bodyPr/>
        <a:lstStyle/>
        <a:p>
          <a:endParaRPr lang="zh-TW" altLang="en-US"/>
        </a:p>
      </dgm:t>
    </dgm:pt>
    <dgm:pt modelId="{7898890D-9FF9-42B5-B1D6-7FD56C6998E2}" type="pres">
      <dgm:prSet presAssocID="{73639045-1041-40EB-86BD-82A00C5944E1}" presName="node" presStyleCnt="0"/>
      <dgm:spPr/>
    </dgm:pt>
    <dgm:pt modelId="{E81A86A6-C947-492E-8DB1-DD7B6E5B9165}" type="pres">
      <dgm:prSet presAssocID="{73639045-1041-40EB-86BD-82A00C5944E1}" presName="parentNode" presStyleLbl="node1" presStyleIdx="1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BE8E061A-B99A-419A-93D4-4F3EE4415D61}" type="pres">
      <dgm:prSet presAssocID="{73639045-1041-40EB-86BD-82A00C5944E1}" presName="childNode" presStyleLbl="revTx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5195B458-47C9-45FF-8235-2D66E2CEA103}" type="pres">
      <dgm:prSet presAssocID="{934109C0-285C-4733-B802-17289116232E}" presName="Name25" presStyleLbl="parChTrans1D1" presStyleIdx="1" presStyleCnt="4"/>
      <dgm:spPr/>
      <dgm:t>
        <a:bodyPr/>
        <a:lstStyle/>
        <a:p>
          <a:endParaRPr lang="zh-TW" altLang="en-US"/>
        </a:p>
      </dgm:t>
    </dgm:pt>
    <dgm:pt modelId="{8945871F-A574-45FC-B5DF-48F8BEE232BA}" type="pres">
      <dgm:prSet presAssocID="{0676CA3D-6A6B-4D73-ACA9-C5646055078E}" presName="node" presStyleCnt="0"/>
      <dgm:spPr/>
    </dgm:pt>
    <dgm:pt modelId="{C605BD84-0D18-44FC-840E-9E5FF9E38EA4}" type="pres">
      <dgm:prSet presAssocID="{0676CA3D-6A6B-4D73-ACA9-C5646055078E}" presName="parentNode" presStyleLbl="node1" presStyleIdx="2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55B89C55-2B3F-4284-8367-DD6094489A93}" type="pres">
      <dgm:prSet presAssocID="{0676CA3D-6A6B-4D73-ACA9-C5646055078E}" presName="childNode" presStyleLbl="revTx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9A03C9AE-25E1-45FB-B45E-B6C623894E8B}" type="pres">
      <dgm:prSet presAssocID="{FA8433BF-90C7-4A52-AA7A-87AC7C52F93F}" presName="Name25" presStyleLbl="parChTrans1D1" presStyleIdx="2" presStyleCnt="4"/>
      <dgm:spPr/>
      <dgm:t>
        <a:bodyPr/>
        <a:lstStyle/>
        <a:p>
          <a:endParaRPr lang="zh-TW" altLang="en-US"/>
        </a:p>
      </dgm:t>
    </dgm:pt>
    <dgm:pt modelId="{9CE11768-2AFE-4C79-9A7C-B2A9E128FD2E}" type="pres">
      <dgm:prSet presAssocID="{DA172228-1575-4720-AECC-3D9581134047}" presName="node" presStyleCnt="0"/>
      <dgm:spPr/>
    </dgm:pt>
    <dgm:pt modelId="{73E2E393-9C27-4BD8-87CA-892BC5AFA689}" type="pres">
      <dgm:prSet presAssocID="{DA172228-1575-4720-AECC-3D9581134047}" presName="parentNode" presStyleLbl="node1" presStyleIdx="3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4844AE32-55EF-408A-BD77-2A38503D48B9}" type="pres">
      <dgm:prSet presAssocID="{DA172228-1575-4720-AECC-3D9581134047}" presName="childNode" presStyleLbl="revTx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18DB5C1A-11BC-484D-8B57-CF7B42C892E5}" type="pres">
      <dgm:prSet presAssocID="{E6582B9B-E76C-4FB0-9BB4-A15901F81BFA}" presName="Name25" presStyleLbl="parChTrans1D1" presStyleIdx="3" presStyleCnt="4"/>
      <dgm:spPr/>
      <dgm:t>
        <a:bodyPr/>
        <a:lstStyle/>
        <a:p>
          <a:endParaRPr lang="zh-TW" altLang="en-US"/>
        </a:p>
      </dgm:t>
    </dgm:pt>
    <dgm:pt modelId="{83B14AA0-BDC0-4F0E-8983-6003408D4C53}" type="pres">
      <dgm:prSet presAssocID="{DA0F5495-647A-4CD7-8A18-7F33DB7D4BA2}" presName="node" presStyleCnt="0"/>
      <dgm:spPr/>
    </dgm:pt>
    <dgm:pt modelId="{F3744017-FEA4-4632-8882-CEBC1F96EA8B}" type="pres">
      <dgm:prSet presAssocID="{DA0F5495-647A-4CD7-8A18-7F33DB7D4BA2}" presName="parentNode" presStyleLbl="node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549E41FA-9342-4217-9192-94E7ECB98123}" type="pres">
      <dgm:prSet presAssocID="{DA0F5495-647A-4CD7-8A18-7F33DB7D4BA2}" presName="childNode" presStyleLbl="revTx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E46EBAFD-BE85-4CD2-975F-09387306E69A}" type="presOf" srcId="{82CB38B0-919A-4AD3-8A41-A7DBEB77EB29}" destId="{BE8E061A-B99A-419A-93D4-4F3EE4415D61}" srcOrd="0" destOrd="0" presId="urn:microsoft.com/office/officeart/2005/8/layout/radial2"/>
    <dgm:cxn modelId="{763B25EB-A388-4338-BF04-76F623090B35}" srcId="{DA0F5495-647A-4CD7-8A18-7F33DB7D4BA2}" destId="{0508E2B0-2708-4C1B-B248-C3E0D374C2BA}" srcOrd="0" destOrd="0" parTransId="{8372B916-08A8-49EA-962F-FE04D9904A9D}" sibTransId="{733A29FF-69E6-41C6-8B99-D6211F5CA351}"/>
    <dgm:cxn modelId="{E4CC3912-E3F8-4615-8ABA-3262E71033BD}" type="presOf" srcId="{FA8433BF-90C7-4A52-AA7A-87AC7C52F93F}" destId="{9A03C9AE-25E1-45FB-B45E-B6C623894E8B}" srcOrd="0" destOrd="0" presId="urn:microsoft.com/office/officeart/2005/8/layout/radial2"/>
    <dgm:cxn modelId="{3F420AE7-0844-462F-A07D-BB5B61CE05ED}" type="presOf" srcId="{B171F44A-02CC-429F-8F48-2E4B038FB1DD}" destId="{55B89C55-2B3F-4284-8367-DD6094489A93}" srcOrd="0" destOrd="0" presId="urn:microsoft.com/office/officeart/2005/8/layout/radial2"/>
    <dgm:cxn modelId="{9DA4B953-1D8A-4AF5-B13D-628B94CE0D50}" type="presOf" srcId="{F3D4A205-7FB7-4CD6-B059-11594F253079}" destId="{C1A4CF6E-9961-402B-B0BA-E1589E7644AE}" srcOrd="0" destOrd="0" presId="urn:microsoft.com/office/officeart/2005/8/layout/radial2"/>
    <dgm:cxn modelId="{137E17E6-3FA7-4B3E-A5E0-62F9A46F8335}" type="presOf" srcId="{DA172228-1575-4720-AECC-3D9581134047}" destId="{73E2E393-9C27-4BD8-87CA-892BC5AFA689}" srcOrd="0" destOrd="0" presId="urn:microsoft.com/office/officeart/2005/8/layout/radial2"/>
    <dgm:cxn modelId="{45034F1E-7DEE-4FE5-8718-4F9E65908FA8}" srcId="{F3D4A205-7FB7-4CD6-B059-11594F253079}" destId="{73639045-1041-40EB-86BD-82A00C5944E1}" srcOrd="0" destOrd="0" parTransId="{B13D67C9-D4B1-42EA-A8CD-E54AE13BBCA3}" sibTransId="{357BDC54-A794-44D2-AB2F-7114925963B1}"/>
    <dgm:cxn modelId="{84F48848-E229-4E7C-BC1A-DAA973466245}" type="presOf" srcId="{AA65F60C-9C48-4417-B737-D11FC7CA1448}" destId="{4844AE32-55EF-408A-BD77-2A38503D48B9}" srcOrd="0" destOrd="0" presId="urn:microsoft.com/office/officeart/2005/8/layout/radial2"/>
    <dgm:cxn modelId="{00163A89-8702-4907-B137-4E399C591F52}" srcId="{F3D4A205-7FB7-4CD6-B059-11594F253079}" destId="{DA172228-1575-4720-AECC-3D9581134047}" srcOrd="2" destOrd="0" parTransId="{FA8433BF-90C7-4A52-AA7A-87AC7C52F93F}" sibTransId="{0E4B7726-45DA-45D9-AF6A-5F1B79BCB1D9}"/>
    <dgm:cxn modelId="{C2B70ADB-8EDF-46CE-A474-1372FF154C46}" srcId="{0676CA3D-6A6B-4D73-ACA9-C5646055078E}" destId="{B171F44A-02CC-429F-8F48-2E4B038FB1DD}" srcOrd="0" destOrd="0" parTransId="{2F952948-07BC-441E-9BE6-26053D13494B}" sibTransId="{F9D5555F-01D9-4609-B545-C3E32B9149BE}"/>
    <dgm:cxn modelId="{5D34A116-EC66-4960-8AF2-2BE403BA3844}" type="presOf" srcId="{E6582B9B-E76C-4FB0-9BB4-A15901F81BFA}" destId="{18DB5C1A-11BC-484D-8B57-CF7B42C892E5}" srcOrd="0" destOrd="0" presId="urn:microsoft.com/office/officeart/2005/8/layout/radial2"/>
    <dgm:cxn modelId="{08B9119E-BC63-48F4-97F9-1FDFC4392AFF}" type="presOf" srcId="{B13D67C9-D4B1-42EA-A8CD-E54AE13BBCA3}" destId="{32A9FE35-4533-4D9A-A238-A6598DC87C89}" srcOrd="0" destOrd="0" presId="urn:microsoft.com/office/officeart/2005/8/layout/radial2"/>
    <dgm:cxn modelId="{B6FA7243-04A0-4373-8A4A-095BDEFA7928}" srcId="{F3D4A205-7FB7-4CD6-B059-11594F253079}" destId="{DA0F5495-647A-4CD7-8A18-7F33DB7D4BA2}" srcOrd="3" destOrd="0" parTransId="{E6582B9B-E76C-4FB0-9BB4-A15901F81BFA}" sibTransId="{10B461BA-FE73-4978-9D57-E74D64BAFE35}"/>
    <dgm:cxn modelId="{0F7C01D5-F814-4577-AD13-1D97813CA966}" type="presOf" srcId="{0676CA3D-6A6B-4D73-ACA9-C5646055078E}" destId="{C605BD84-0D18-44FC-840E-9E5FF9E38EA4}" srcOrd="0" destOrd="0" presId="urn:microsoft.com/office/officeart/2005/8/layout/radial2"/>
    <dgm:cxn modelId="{35020065-18AD-4D24-8802-F908C76947AE}" type="presOf" srcId="{0508E2B0-2708-4C1B-B248-C3E0D374C2BA}" destId="{549E41FA-9342-4217-9192-94E7ECB98123}" srcOrd="0" destOrd="0" presId="urn:microsoft.com/office/officeart/2005/8/layout/radial2"/>
    <dgm:cxn modelId="{AAE48438-DE8E-4883-9013-A3888B61F46E}" srcId="{DA172228-1575-4720-AECC-3D9581134047}" destId="{AA65F60C-9C48-4417-B737-D11FC7CA1448}" srcOrd="0" destOrd="0" parTransId="{631245A8-DDE6-4F08-9B39-E0A2377D66F4}" sibTransId="{D92F1149-4E9E-41F9-A582-0FA3A593B5D4}"/>
    <dgm:cxn modelId="{A334912D-97E8-4982-8A34-349700C70A5D}" type="presOf" srcId="{934109C0-285C-4733-B802-17289116232E}" destId="{5195B458-47C9-45FF-8235-2D66E2CEA103}" srcOrd="0" destOrd="0" presId="urn:microsoft.com/office/officeart/2005/8/layout/radial2"/>
    <dgm:cxn modelId="{D47BC428-E18F-4854-9722-5328598B2AD9}" srcId="{73639045-1041-40EB-86BD-82A00C5944E1}" destId="{82CB38B0-919A-4AD3-8A41-A7DBEB77EB29}" srcOrd="0" destOrd="0" parTransId="{433BB03A-BB8F-4E66-8DE5-3B842BF352B7}" sibTransId="{DAFC1CC0-E768-42D5-8987-3435B71EEB44}"/>
    <dgm:cxn modelId="{BA462EB1-3D62-47BC-9C3E-58CECB4BB5B3}" type="presOf" srcId="{DA0F5495-647A-4CD7-8A18-7F33DB7D4BA2}" destId="{F3744017-FEA4-4632-8882-CEBC1F96EA8B}" srcOrd="0" destOrd="0" presId="urn:microsoft.com/office/officeart/2005/8/layout/radial2"/>
    <dgm:cxn modelId="{F9473687-2E75-461D-A24A-E5F09C1AC7C9}" type="presOf" srcId="{73639045-1041-40EB-86BD-82A00C5944E1}" destId="{E81A86A6-C947-492E-8DB1-DD7B6E5B9165}" srcOrd="0" destOrd="0" presId="urn:microsoft.com/office/officeart/2005/8/layout/radial2"/>
    <dgm:cxn modelId="{21995476-09DA-445B-8216-72B64CC513FC}" srcId="{F3D4A205-7FB7-4CD6-B059-11594F253079}" destId="{0676CA3D-6A6B-4D73-ACA9-C5646055078E}" srcOrd="1" destOrd="0" parTransId="{934109C0-285C-4733-B802-17289116232E}" sibTransId="{DE453676-9DB0-458F-9AB5-10B4F7027A32}"/>
    <dgm:cxn modelId="{DADBA101-9322-42F4-A6B7-0C4327FBAD70}" type="presParOf" srcId="{C1A4CF6E-9961-402B-B0BA-E1589E7644AE}" destId="{090384D7-B9D0-4368-AE79-5C7156972366}" srcOrd="0" destOrd="0" presId="urn:microsoft.com/office/officeart/2005/8/layout/radial2"/>
    <dgm:cxn modelId="{53FCBDDA-2DC9-4C7B-99F2-13D0B7AECC5D}" type="presParOf" srcId="{090384D7-B9D0-4368-AE79-5C7156972366}" destId="{C5C92B2D-D0F9-46FD-9BFA-55AD183D8430}" srcOrd="0" destOrd="0" presId="urn:microsoft.com/office/officeart/2005/8/layout/radial2"/>
    <dgm:cxn modelId="{2BC0CBD0-1F22-4A17-8440-8482A1C41BA7}" type="presParOf" srcId="{C5C92B2D-D0F9-46FD-9BFA-55AD183D8430}" destId="{A767E377-8BBF-4110-B5D2-1A19B3890023}" srcOrd="0" destOrd="0" presId="urn:microsoft.com/office/officeart/2005/8/layout/radial2"/>
    <dgm:cxn modelId="{9A6ED84A-C9D2-4760-BA1E-9C6B1037F963}" type="presParOf" srcId="{C5C92B2D-D0F9-46FD-9BFA-55AD183D8430}" destId="{B4C691BC-F3CF-460E-82EF-425BAD152AD8}" srcOrd="1" destOrd="0" presId="urn:microsoft.com/office/officeart/2005/8/layout/radial2"/>
    <dgm:cxn modelId="{12547AD3-D3A0-41D8-81D8-611C219098FC}" type="presParOf" srcId="{090384D7-B9D0-4368-AE79-5C7156972366}" destId="{32A9FE35-4533-4D9A-A238-A6598DC87C89}" srcOrd="1" destOrd="0" presId="urn:microsoft.com/office/officeart/2005/8/layout/radial2"/>
    <dgm:cxn modelId="{9DC99605-CEE0-4FB8-9E40-2F9E4E87DE4A}" type="presParOf" srcId="{090384D7-B9D0-4368-AE79-5C7156972366}" destId="{7898890D-9FF9-42B5-B1D6-7FD56C6998E2}" srcOrd="2" destOrd="0" presId="urn:microsoft.com/office/officeart/2005/8/layout/radial2"/>
    <dgm:cxn modelId="{F41318A8-BC3F-4CC3-A71F-AF72837E956A}" type="presParOf" srcId="{7898890D-9FF9-42B5-B1D6-7FD56C6998E2}" destId="{E81A86A6-C947-492E-8DB1-DD7B6E5B9165}" srcOrd="0" destOrd="0" presId="urn:microsoft.com/office/officeart/2005/8/layout/radial2"/>
    <dgm:cxn modelId="{2F2C9026-5DBA-4671-A7B1-DE71AA94C0C4}" type="presParOf" srcId="{7898890D-9FF9-42B5-B1D6-7FD56C6998E2}" destId="{BE8E061A-B99A-419A-93D4-4F3EE4415D61}" srcOrd="1" destOrd="0" presId="urn:microsoft.com/office/officeart/2005/8/layout/radial2"/>
    <dgm:cxn modelId="{53706539-A0A0-48E4-A715-684C8735C93C}" type="presParOf" srcId="{090384D7-B9D0-4368-AE79-5C7156972366}" destId="{5195B458-47C9-45FF-8235-2D66E2CEA103}" srcOrd="3" destOrd="0" presId="urn:microsoft.com/office/officeart/2005/8/layout/radial2"/>
    <dgm:cxn modelId="{10E4F5C6-AFEE-4DB4-860B-3EF9D1790E40}" type="presParOf" srcId="{090384D7-B9D0-4368-AE79-5C7156972366}" destId="{8945871F-A574-45FC-B5DF-48F8BEE232BA}" srcOrd="4" destOrd="0" presId="urn:microsoft.com/office/officeart/2005/8/layout/radial2"/>
    <dgm:cxn modelId="{D9F5F55B-A4DC-482B-8D1C-A88B71ED69B7}" type="presParOf" srcId="{8945871F-A574-45FC-B5DF-48F8BEE232BA}" destId="{C605BD84-0D18-44FC-840E-9E5FF9E38EA4}" srcOrd="0" destOrd="0" presId="urn:microsoft.com/office/officeart/2005/8/layout/radial2"/>
    <dgm:cxn modelId="{9A7A65C6-9FB4-4DDA-A976-0EA048448568}" type="presParOf" srcId="{8945871F-A574-45FC-B5DF-48F8BEE232BA}" destId="{55B89C55-2B3F-4284-8367-DD6094489A93}" srcOrd="1" destOrd="0" presId="urn:microsoft.com/office/officeart/2005/8/layout/radial2"/>
    <dgm:cxn modelId="{6831D74E-02E9-486D-9264-D0491CBB6F52}" type="presParOf" srcId="{090384D7-B9D0-4368-AE79-5C7156972366}" destId="{9A03C9AE-25E1-45FB-B45E-B6C623894E8B}" srcOrd="5" destOrd="0" presId="urn:microsoft.com/office/officeart/2005/8/layout/radial2"/>
    <dgm:cxn modelId="{820CCCA4-A879-4CCC-80EA-2E987473E5F9}" type="presParOf" srcId="{090384D7-B9D0-4368-AE79-5C7156972366}" destId="{9CE11768-2AFE-4C79-9A7C-B2A9E128FD2E}" srcOrd="6" destOrd="0" presId="urn:microsoft.com/office/officeart/2005/8/layout/radial2"/>
    <dgm:cxn modelId="{073F160F-E84F-4C57-9BBE-6FA6622B719E}" type="presParOf" srcId="{9CE11768-2AFE-4C79-9A7C-B2A9E128FD2E}" destId="{73E2E393-9C27-4BD8-87CA-892BC5AFA689}" srcOrd="0" destOrd="0" presId="urn:microsoft.com/office/officeart/2005/8/layout/radial2"/>
    <dgm:cxn modelId="{12E61072-8872-4274-9EEB-56C536B5DA73}" type="presParOf" srcId="{9CE11768-2AFE-4C79-9A7C-B2A9E128FD2E}" destId="{4844AE32-55EF-408A-BD77-2A38503D48B9}" srcOrd="1" destOrd="0" presId="urn:microsoft.com/office/officeart/2005/8/layout/radial2"/>
    <dgm:cxn modelId="{2C94651F-CEC9-401C-9160-B2194A0602BB}" type="presParOf" srcId="{090384D7-B9D0-4368-AE79-5C7156972366}" destId="{18DB5C1A-11BC-484D-8B57-CF7B42C892E5}" srcOrd="7" destOrd="0" presId="urn:microsoft.com/office/officeart/2005/8/layout/radial2"/>
    <dgm:cxn modelId="{48D79EEE-7CDF-4A48-8FDA-BDC042ACAA34}" type="presParOf" srcId="{090384D7-B9D0-4368-AE79-5C7156972366}" destId="{83B14AA0-BDC0-4F0E-8983-6003408D4C53}" srcOrd="8" destOrd="0" presId="urn:microsoft.com/office/officeart/2005/8/layout/radial2"/>
    <dgm:cxn modelId="{38206365-478B-464B-8B40-9B2967DC0DA9}" type="presParOf" srcId="{83B14AA0-BDC0-4F0E-8983-6003408D4C53}" destId="{F3744017-FEA4-4632-8882-CEBC1F96EA8B}" srcOrd="0" destOrd="0" presId="urn:microsoft.com/office/officeart/2005/8/layout/radial2"/>
    <dgm:cxn modelId="{9D783CCF-5BF3-49FF-896C-07EC711FDE32}" type="presParOf" srcId="{83B14AA0-BDC0-4F0E-8983-6003408D4C53}" destId="{549E41FA-9342-4217-9192-94E7ECB98123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8DB5C1A-11BC-484D-8B57-CF7B42C892E5}">
      <dsp:nvSpPr>
        <dsp:cNvPr id="0" name=""/>
        <dsp:cNvSpPr/>
      </dsp:nvSpPr>
      <dsp:spPr>
        <a:xfrm rot="3682409">
          <a:off x="2181764" y="2518203"/>
          <a:ext cx="664447" cy="36562"/>
        </a:xfrm>
        <a:custGeom>
          <a:avLst/>
          <a:gdLst/>
          <a:ahLst/>
          <a:cxnLst/>
          <a:rect l="0" t="0" r="0" b="0"/>
          <a:pathLst>
            <a:path>
              <a:moveTo>
                <a:pt x="0" y="18281"/>
              </a:moveTo>
              <a:lnTo>
                <a:pt x="664447" y="18281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A03C9AE-25E1-45FB-B45E-B6C623894E8B}">
      <dsp:nvSpPr>
        <dsp:cNvPr id="0" name=""/>
        <dsp:cNvSpPr/>
      </dsp:nvSpPr>
      <dsp:spPr>
        <a:xfrm rot="1312268">
          <a:off x="2546761" y="2039577"/>
          <a:ext cx="475076" cy="36562"/>
        </a:xfrm>
        <a:custGeom>
          <a:avLst/>
          <a:gdLst/>
          <a:ahLst/>
          <a:cxnLst/>
          <a:rect l="0" t="0" r="0" b="0"/>
          <a:pathLst>
            <a:path>
              <a:moveTo>
                <a:pt x="0" y="18281"/>
              </a:moveTo>
              <a:lnTo>
                <a:pt x="475076" y="18281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195B458-47C9-45FF-8235-2D66E2CEA103}">
      <dsp:nvSpPr>
        <dsp:cNvPr id="0" name=""/>
        <dsp:cNvSpPr/>
      </dsp:nvSpPr>
      <dsp:spPr>
        <a:xfrm rot="20287732">
          <a:off x="2546761" y="1493101"/>
          <a:ext cx="475076" cy="36562"/>
        </a:xfrm>
        <a:custGeom>
          <a:avLst/>
          <a:gdLst/>
          <a:ahLst/>
          <a:cxnLst/>
          <a:rect l="0" t="0" r="0" b="0"/>
          <a:pathLst>
            <a:path>
              <a:moveTo>
                <a:pt x="0" y="18281"/>
              </a:moveTo>
              <a:lnTo>
                <a:pt x="475076" y="18281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2A9FE35-4533-4D9A-A238-A6598DC87C89}">
      <dsp:nvSpPr>
        <dsp:cNvPr id="0" name=""/>
        <dsp:cNvSpPr/>
      </dsp:nvSpPr>
      <dsp:spPr>
        <a:xfrm rot="17917591">
          <a:off x="2181764" y="1014475"/>
          <a:ext cx="664447" cy="36562"/>
        </a:xfrm>
        <a:custGeom>
          <a:avLst/>
          <a:gdLst/>
          <a:ahLst/>
          <a:cxnLst/>
          <a:rect l="0" t="0" r="0" b="0"/>
          <a:pathLst>
            <a:path>
              <a:moveTo>
                <a:pt x="0" y="18281"/>
              </a:moveTo>
              <a:lnTo>
                <a:pt x="664447" y="18281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4C691BC-F3CF-460E-82EF-425BAD152AD8}">
      <dsp:nvSpPr>
        <dsp:cNvPr id="0" name=""/>
        <dsp:cNvSpPr/>
      </dsp:nvSpPr>
      <dsp:spPr>
        <a:xfrm>
          <a:off x="1327217" y="1014424"/>
          <a:ext cx="1315001" cy="1315001"/>
        </a:xfrm>
        <a:prstGeom prst="ellipse">
          <a:avLst/>
        </a:prstGeom>
        <a:blipFill dpi="0" rotWithShape="1"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81A86A6-C947-492E-8DB1-DD7B6E5B9165}">
      <dsp:nvSpPr>
        <dsp:cNvPr id="0" name=""/>
        <dsp:cNvSpPr/>
      </dsp:nvSpPr>
      <dsp:spPr>
        <a:xfrm>
          <a:off x="2467660" y="365"/>
          <a:ext cx="789001" cy="789001"/>
        </a:xfrm>
        <a:prstGeom prst="ellipse">
          <a:avLst/>
        </a:prstGeom>
        <a:solidFill>
          <a:schemeClr val="accent4">
            <a:hueOff val="2598923"/>
            <a:satOff val="-11992"/>
            <a:lumOff val="44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955" tIns="20955" rIns="20955" bIns="20955" numCol="1" spcCol="1270" anchor="ctr" anchorCtr="0">
          <a:noAutofit/>
        </a:bodyPr>
        <a:lstStyle/>
        <a:p>
          <a:pPr lvl="0" algn="ctr" defTabSz="14668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300" kern="1200" smtClean="0"/>
            <a:t>巡</a:t>
          </a:r>
          <a:endParaRPr lang="zh-TW" sz="3300" kern="1200" dirty="0"/>
        </a:p>
      </dsp:txBody>
      <dsp:txXfrm>
        <a:off x="2583207" y="115912"/>
        <a:ext cx="557907" cy="557907"/>
      </dsp:txXfrm>
    </dsp:sp>
    <dsp:sp modelId="{BE8E061A-B99A-419A-93D4-4F3EE4415D61}">
      <dsp:nvSpPr>
        <dsp:cNvPr id="0" name=""/>
        <dsp:cNvSpPr/>
      </dsp:nvSpPr>
      <dsp:spPr>
        <a:xfrm>
          <a:off x="3335562" y="365"/>
          <a:ext cx="1183501" cy="78900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11557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600" kern="1200" smtClean="0"/>
            <a:t>巡檢容器</a:t>
          </a:r>
          <a:endParaRPr lang="zh-TW" sz="2600" kern="1200" dirty="0"/>
        </a:p>
      </dsp:txBody>
      <dsp:txXfrm>
        <a:off x="3335562" y="365"/>
        <a:ext cx="1183501" cy="789001"/>
      </dsp:txXfrm>
    </dsp:sp>
    <dsp:sp modelId="{C605BD84-0D18-44FC-840E-9E5FF9E38EA4}">
      <dsp:nvSpPr>
        <dsp:cNvPr id="0" name=""/>
        <dsp:cNvSpPr/>
      </dsp:nvSpPr>
      <dsp:spPr>
        <a:xfrm>
          <a:off x="2976346" y="881434"/>
          <a:ext cx="789001" cy="789001"/>
        </a:xfrm>
        <a:prstGeom prst="ellipse">
          <a:avLst/>
        </a:prstGeom>
        <a:solidFill>
          <a:schemeClr val="accent4">
            <a:hueOff val="5197846"/>
            <a:satOff val="-23984"/>
            <a:lumOff val="88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955" tIns="20955" rIns="20955" bIns="20955" numCol="1" spcCol="1270" anchor="ctr" anchorCtr="0">
          <a:noAutofit/>
        </a:bodyPr>
        <a:lstStyle/>
        <a:p>
          <a:pPr lvl="0" algn="ctr" defTabSz="14668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300" kern="1200" smtClean="0"/>
            <a:t>倒</a:t>
          </a:r>
          <a:endParaRPr lang="zh-TW" sz="3300" kern="1200" dirty="0"/>
        </a:p>
      </dsp:txBody>
      <dsp:txXfrm>
        <a:off x="3091893" y="996981"/>
        <a:ext cx="557907" cy="557907"/>
      </dsp:txXfrm>
    </dsp:sp>
    <dsp:sp modelId="{55B89C55-2B3F-4284-8367-DD6094489A93}">
      <dsp:nvSpPr>
        <dsp:cNvPr id="0" name=""/>
        <dsp:cNvSpPr/>
      </dsp:nvSpPr>
      <dsp:spPr>
        <a:xfrm>
          <a:off x="3844247" y="881434"/>
          <a:ext cx="1183501" cy="78900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11557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600" kern="1200" smtClean="0"/>
            <a:t>倒掉積水</a:t>
          </a:r>
          <a:endParaRPr lang="zh-TW" sz="2600" kern="1200" dirty="0"/>
        </a:p>
      </dsp:txBody>
      <dsp:txXfrm>
        <a:off x="3844247" y="881434"/>
        <a:ext cx="1183501" cy="789001"/>
      </dsp:txXfrm>
    </dsp:sp>
    <dsp:sp modelId="{73E2E393-9C27-4BD8-87CA-892BC5AFA689}">
      <dsp:nvSpPr>
        <dsp:cNvPr id="0" name=""/>
        <dsp:cNvSpPr/>
      </dsp:nvSpPr>
      <dsp:spPr>
        <a:xfrm>
          <a:off x="2976346" y="1898805"/>
          <a:ext cx="789001" cy="789001"/>
        </a:xfrm>
        <a:prstGeom prst="ellipse">
          <a:avLst/>
        </a:prstGeom>
        <a:solidFill>
          <a:schemeClr val="accent4">
            <a:hueOff val="7796769"/>
            <a:satOff val="-35976"/>
            <a:lumOff val="132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955" tIns="20955" rIns="20955" bIns="20955" numCol="1" spcCol="1270" anchor="ctr" anchorCtr="0">
          <a:noAutofit/>
        </a:bodyPr>
        <a:lstStyle/>
        <a:p>
          <a:pPr lvl="0" algn="ctr" defTabSz="14668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300" kern="1200" smtClean="0"/>
            <a:t>清</a:t>
          </a:r>
          <a:endParaRPr lang="zh-TW" sz="3300" kern="1200" dirty="0"/>
        </a:p>
      </dsp:txBody>
      <dsp:txXfrm>
        <a:off x="3091893" y="2014352"/>
        <a:ext cx="557907" cy="557907"/>
      </dsp:txXfrm>
    </dsp:sp>
    <dsp:sp modelId="{4844AE32-55EF-408A-BD77-2A38503D48B9}">
      <dsp:nvSpPr>
        <dsp:cNvPr id="0" name=""/>
        <dsp:cNvSpPr/>
      </dsp:nvSpPr>
      <dsp:spPr>
        <a:xfrm>
          <a:off x="3844247" y="1898805"/>
          <a:ext cx="1183501" cy="78900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11557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600" kern="1200" smtClean="0"/>
            <a:t>清潔容器</a:t>
          </a:r>
          <a:endParaRPr lang="zh-TW" sz="2600" kern="1200" dirty="0"/>
        </a:p>
      </dsp:txBody>
      <dsp:txXfrm>
        <a:off x="3844247" y="1898805"/>
        <a:ext cx="1183501" cy="789001"/>
      </dsp:txXfrm>
    </dsp:sp>
    <dsp:sp modelId="{F3744017-FEA4-4632-8882-CEBC1F96EA8B}">
      <dsp:nvSpPr>
        <dsp:cNvPr id="0" name=""/>
        <dsp:cNvSpPr/>
      </dsp:nvSpPr>
      <dsp:spPr>
        <a:xfrm>
          <a:off x="2467660" y="2779874"/>
          <a:ext cx="789001" cy="789001"/>
        </a:xfrm>
        <a:prstGeom prst="ellipse">
          <a:avLst/>
        </a:prstGeom>
        <a:solidFill>
          <a:schemeClr val="accent4">
            <a:hueOff val="10395692"/>
            <a:satOff val="-47968"/>
            <a:lumOff val="176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955" tIns="20955" rIns="20955" bIns="20955" numCol="1" spcCol="1270" anchor="ctr" anchorCtr="0">
          <a:noAutofit/>
        </a:bodyPr>
        <a:lstStyle/>
        <a:p>
          <a:pPr lvl="0" algn="ctr" defTabSz="14668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300" kern="1200" smtClean="0"/>
            <a:t>刷</a:t>
          </a:r>
          <a:endParaRPr lang="zh-TW" sz="3300" kern="1200" dirty="0"/>
        </a:p>
      </dsp:txBody>
      <dsp:txXfrm>
        <a:off x="2583207" y="2895421"/>
        <a:ext cx="557907" cy="557907"/>
      </dsp:txXfrm>
    </dsp:sp>
    <dsp:sp modelId="{549E41FA-9342-4217-9192-94E7ECB98123}">
      <dsp:nvSpPr>
        <dsp:cNvPr id="0" name=""/>
        <dsp:cNvSpPr/>
      </dsp:nvSpPr>
      <dsp:spPr>
        <a:xfrm>
          <a:off x="3335562" y="2779874"/>
          <a:ext cx="1183501" cy="78900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11557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600" kern="1200" smtClean="0"/>
            <a:t>刷除蟲卵</a:t>
          </a:r>
          <a:endParaRPr lang="zh-TW" sz="2600" kern="1200" dirty="0"/>
        </a:p>
      </dsp:txBody>
      <dsp:txXfrm>
        <a:off x="3335562" y="2779874"/>
        <a:ext cx="1183501" cy="78900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454826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232805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283133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084592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773379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93810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481912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815128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404103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790663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405533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631484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microsoft.com/office/2007/relationships/hdphoto" Target="../media/hdphoto3.wdp"/><Relationship Id="rId3" Type="http://schemas.openxmlformats.org/officeDocument/2006/relationships/image" Target="../media/image3.png"/><Relationship Id="rId7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microsoft.com/office/2007/relationships/hdphoto" Target="../media/hdphoto2.wdp"/><Relationship Id="rId5" Type="http://schemas.openxmlformats.org/officeDocument/2006/relationships/image" Target="../media/image4.png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cdc.gov.tw/" TargetMode="External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1214319" y="643468"/>
            <a:ext cx="6495992" cy="1343377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Inflate">
              <a:avLst/>
            </a:prstTxWarp>
            <a:spAutoFit/>
          </a:bodyPr>
          <a:lstStyle/>
          <a:p>
            <a:pPr algn="ctr"/>
            <a:r>
              <a:rPr lang="zh-TW" altLang="en-US" sz="5400" b="1" cap="none" spc="0" dirty="0" smtClean="0">
                <a:ln w="28575">
                  <a:solidFill>
                    <a:schemeClr val="bg1"/>
                  </a:solidFill>
                  <a:prstDash val="solid"/>
                </a:ln>
                <a:solidFill>
                  <a:srgbClr val="FF66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華康海報體 Std W12" panose="040B0C00000000000000" pitchFamily="82" charset="-120"/>
                <a:ea typeface="華康海報體 Std W12" panose="040B0C00000000000000" pitchFamily="82" charset="-120"/>
              </a:rPr>
              <a:t>防治登革熱</a:t>
            </a:r>
            <a:endParaRPr lang="zh-TW" altLang="en-US" sz="5400" b="1" cap="none" spc="0" dirty="0">
              <a:ln w="28575">
                <a:solidFill>
                  <a:schemeClr val="bg1"/>
                </a:solidFill>
                <a:prstDash val="solid"/>
              </a:ln>
              <a:solidFill>
                <a:srgbClr val="FF660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華康海報體 Std W12" panose="040B0C00000000000000" pitchFamily="82" charset="-120"/>
              <a:ea typeface="華康海報體 Std W12" panose="040B0C00000000000000" pitchFamily="82" charset="-120"/>
            </a:endParaRPr>
          </a:p>
        </p:txBody>
      </p:sp>
      <p:sp>
        <p:nvSpPr>
          <p:cNvPr id="11" name="文字方塊 10"/>
          <p:cNvSpPr txBox="1"/>
          <p:nvPr/>
        </p:nvSpPr>
        <p:spPr>
          <a:xfrm>
            <a:off x="2809667" y="2178757"/>
            <a:ext cx="33052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32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滅蚊大作戰</a:t>
            </a:r>
            <a:endParaRPr lang="zh-TW" altLang="en-US" sz="3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" name="禁止標誌 1"/>
          <p:cNvSpPr/>
          <p:nvPr/>
        </p:nvSpPr>
        <p:spPr>
          <a:xfrm>
            <a:off x="2315597" y="3086074"/>
            <a:ext cx="3799366" cy="3471483"/>
          </a:xfrm>
          <a:prstGeom prst="noSmoking">
            <a:avLst>
              <a:gd name="adj" fmla="val 6236"/>
            </a:avLst>
          </a:prstGeom>
          <a:solidFill>
            <a:srgbClr val="FF0000"/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schemeClr val="tx1"/>
              </a:solidFill>
            </a:endParaRP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778" b="100000" l="1395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754375" flipH="1">
            <a:off x="1661586" y="4353334"/>
            <a:ext cx="2719294" cy="2086089"/>
          </a:xfrm>
          <a:prstGeom prst="rect">
            <a:avLst/>
          </a:prstGeom>
        </p:spPr>
      </p:pic>
      <p:pic>
        <p:nvPicPr>
          <p:cNvPr id="6" name="圖片 5"/>
          <p:cNvPicPr>
            <a:picLocks noChangeAspect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778" b="100000" l="1395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430834">
            <a:off x="4241497" y="4993513"/>
            <a:ext cx="2041829" cy="1352892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778" b="100000" l="1395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53727">
            <a:off x="4566470" y="2468164"/>
            <a:ext cx="2719294" cy="2732131"/>
          </a:xfrm>
          <a:prstGeom prst="rect">
            <a:avLst/>
          </a:prstGeom>
        </p:spPr>
      </p:pic>
      <p:pic>
        <p:nvPicPr>
          <p:cNvPr id="8" name="圖片 7"/>
          <p:cNvPicPr>
            <a:picLocks noChangeAspect="1"/>
          </p:cNvPicPr>
          <p:nvPr/>
        </p:nvPicPr>
        <p:blipFill>
          <a:blip r:embed="rId7" cstate="print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backgroundRemoval t="778" b="100000" l="1395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754375" flipH="1">
            <a:off x="832558" y="2345234"/>
            <a:ext cx="2719294" cy="21486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87782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022405" y="2675463"/>
            <a:ext cx="7116881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病媒蚊會傳播病毒與細菌，人類一旦被叮咬，就很有可能感染嚴重的急性傳染病</a:t>
            </a:r>
            <a:r>
              <a:rPr lang="en-US" altLang="zh-TW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-</a:t>
            </a:r>
            <a:r>
              <a:rPr lang="zh-TW" altLang="en-US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登革熱！要防治登革熱，讓我們從杜絕孳生源、消滅病媒蚊開始吧</a:t>
            </a:r>
            <a:r>
              <a:rPr lang="zh-TW" altLang="en-US" sz="30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！</a:t>
            </a:r>
            <a:endParaRPr lang="zh-TW" altLang="en-US" sz="3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文字方塊 2"/>
          <p:cNvSpPr txBox="1"/>
          <p:nvPr/>
        </p:nvSpPr>
        <p:spPr>
          <a:xfrm>
            <a:off x="1515912" y="1422401"/>
            <a:ext cx="61298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5400" b="1" dirty="0" smtClean="0">
                <a:solidFill>
                  <a:srgbClr val="FF006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消滅病媒蚊</a:t>
            </a:r>
            <a:endParaRPr lang="zh-TW" altLang="en-US" sz="5400" b="1" dirty="0">
              <a:solidFill>
                <a:srgbClr val="FF0066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975803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515912" y="417689"/>
            <a:ext cx="61298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5400" b="1" dirty="0" smtClean="0">
                <a:solidFill>
                  <a:srgbClr val="FF006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杜絕孳生源四訣竅</a:t>
            </a:r>
            <a:endParaRPr lang="zh-TW" altLang="en-US" sz="5400" b="1" dirty="0">
              <a:solidFill>
                <a:srgbClr val="FF0066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aphicFrame>
        <p:nvGraphicFramePr>
          <p:cNvPr id="4" name="資料庫圖表 3"/>
          <p:cNvGraphicFramePr/>
          <p:nvPr>
            <p:extLst>
              <p:ext uri="{D42A27DB-BD31-4B8C-83A1-F6EECF244321}">
                <p14:modId xmlns:p14="http://schemas.microsoft.com/office/powerpoint/2010/main" val="1146064883"/>
              </p:ext>
            </p:extLst>
          </p:nvPr>
        </p:nvGraphicFramePr>
        <p:xfrm>
          <a:off x="1938624" y="1672047"/>
          <a:ext cx="6473856" cy="356924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向右箭號 4">
            <a:hlinkClick r:id="rId8"/>
          </p:cNvPr>
          <p:cNvSpPr/>
          <p:nvPr/>
        </p:nvSpPr>
        <p:spPr>
          <a:xfrm>
            <a:off x="6084767" y="4873454"/>
            <a:ext cx="2886891" cy="1397726"/>
          </a:xfrm>
          <a:prstGeom prst="rightArrow">
            <a:avLst/>
          </a:prstGeom>
          <a:solidFill>
            <a:srgbClr val="00B050"/>
          </a:solidFill>
          <a:ln w="57150">
            <a:solidFill>
              <a:srgbClr val="FFFF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400" dirty="0">
                <a:solidFill>
                  <a:srgbClr val="FFFF00"/>
                </a:solidFill>
                <a:latin typeface="文鼎中粗隸" panose="020B0609010101010101" pitchFamily="49" charset="-120"/>
                <a:ea typeface="文鼎中粗隸" panose="020B0609010101010101" pitchFamily="49" charset="-120"/>
              </a:rPr>
              <a:t>衛福部疾管署</a:t>
            </a:r>
          </a:p>
        </p:txBody>
      </p:sp>
    </p:spTree>
    <p:extLst>
      <p:ext uri="{BB962C8B-B14F-4D97-AF65-F5344CB8AC3E}">
        <p14:creationId xmlns:p14="http://schemas.microsoft.com/office/powerpoint/2010/main" val="3311253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647</TotalTime>
  <Words>78</Words>
  <Application>Microsoft Office PowerPoint</Application>
  <PresentationFormat>如螢幕大小 (4:3)</PresentationFormat>
  <Paragraphs>14</Paragraphs>
  <Slides>3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3</vt:i4>
      </vt:variant>
    </vt:vector>
  </HeadingPairs>
  <TitlesOfParts>
    <vt:vector size="11" baseType="lpstr">
      <vt:lpstr>文鼎中粗隸</vt:lpstr>
      <vt:lpstr>華康海報體 Std W12</vt:lpstr>
      <vt:lpstr>微軟正黑體</vt:lpstr>
      <vt:lpstr>新細明體</vt:lpstr>
      <vt:lpstr>Arial</vt:lpstr>
      <vt:lpstr>Calibri</vt:lpstr>
      <vt:lpstr>Calibri Light</vt:lpstr>
      <vt:lpstr>Office 佈景主題</vt:lpstr>
      <vt:lpstr>PowerPoint 簡報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win8 rock</dc:creator>
  <cp:lastModifiedBy>Windows 使用者</cp:lastModifiedBy>
  <cp:revision>39</cp:revision>
  <dcterms:created xsi:type="dcterms:W3CDTF">2017-11-07T04:44:24Z</dcterms:created>
  <dcterms:modified xsi:type="dcterms:W3CDTF">2019-10-16T02:07:31Z</dcterms:modified>
</cp:coreProperties>
</file>