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B9ADC-2563-426D-BC26-5F1C4FA17C0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40FF0B5-7CBF-4BA2-9716-7D2B2D9CDA08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BBAEF1CE-8358-4029-9C6D-0F467092F433}" type="parTrans" cxnId="{9ADF974F-9486-40D2-BD99-14C6ED3E2C9C}">
      <dgm:prSet/>
      <dgm:spPr/>
      <dgm:t>
        <a:bodyPr/>
        <a:lstStyle/>
        <a:p>
          <a:endParaRPr lang="zh-TW" altLang="en-US"/>
        </a:p>
      </dgm:t>
    </dgm:pt>
    <dgm:pt modelId="{F1E278E6-EF08-472B-B6C2-6A9C5F76628C}" type="sibTrans" cxnId="{9ADF974F-9486-40D2-BD99-14C6ED3E2C9C}">
      <dgm:prSet/>
      <dgm:spPr/>
      <dgm:t>
        <a:bodyPr/>
        <a:lstStyle/>
        <a:p>
          <a:endParaRPr lang="zh-TW" altLang="en-US"/>
        </a:p>
      </dgm:t>
    </dgm:pt>
    <dgm:pt modelId="{465603BA-A545-4077-B739-19564CB4046C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970F9578-803C-4793-842B-65D9EE7C1F55}" type="parTrans" cxnId="{0E9840F8-1B07-45CF-A161-B61CF5B65DA2}">
      <dgm:prSet/>
      <dgm:spPr/>
      <dgm:t>
        <a:bodyPr/>
        <a:lstStyle/>
        <a:p>
          <a:endParaRPr lang="zh-TW" altLang="en-US"/>
        </a:p>
      </dgm:t>
    </dgm:pt>
    <dgm:pt modelId="{03C5DDB6-6439-4408-B4D1-5B71B0549816}" type="sibTrans" cxnId="{0E9840F8-1B07-45CF-A161-B61CF5B65DA2}">
      <dgm:prSet/>
      <dgm:spPr/>
      <dgm:t>
        <a:bodyPr/>
        <a:lstStyle/>
        <a:p>
          <a:endParaRPr lang="zh-TW" altLang="en-US"/>
        </a:p>
      </dgm:t>
    </dgm:pt>
    <dgm:pt modelId="{32510035-880E-43C9-8EA8-8F9B3D0E80B2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A5B62578-23CB-4C13-B2A7-8CC0776DD977}" type="parTrans" cxnId="{493DF1BD-0BAA-4ACC-8241-D48E031F3130}">
      <dgm:prSet/>
      <dgm:spPr/>
      <dgm:t>
        <a:bodyPr/>
        <a:lstStyle/>
        <a:p>
          <a:endParaRPr lang="zh-TW" altLang="en-US"/>
        </a:p>
      </dgm:t>
    </dgm:pt>
    <dgm:pt modelId="{B2877F77-0F8A-442A-9C20-1EC939CFD44B}" type="sibTrans" cxnId="{493DF1BD-0BAA-4ACC-8241-D48E031F3130}">
      <dgm:prSet/>
      <dgm:spPr/>
      <dgm:t>
        <a:bodyPr/>
        <a:lstStyle/>
        <a:p>
          <a:endParaRPr lang="zh-TW" altLang="en-US"/>
        </a:p>
      </dgm:t>
    </dgm:pt>
    <dgm:pt modelId="{D242D7EE-3D85-43B3-9498-F307847C4C10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02A40F7F-7657-4E2A-949C-E67A9773014C}" type="parTrans" cxnId="{4DEAD4BE-EFF7-4591-AAD8-53671EBD60FE}">
      <dgm:prSet/>
      <dgm:spPr/>
      <dgm:t>
        <a:bodyPr/>
        <a:lstStyle/>
        <a:p>
          <a:endParaRPr lang="zh-TW" altLang="en-US"/>
        </a:p>
      </dgm:t>
    </dgm:pt>
    <dgm:pt modelId="{D1E90BE0-CAA4-4BC4-A8F4-71F29BC0269B}" type="sibTrans" cxnId="{4DEAD4BE-EFF7-4591-AAD8-53671EBD60FE}">
      <dgm:prSet/>
      <dgm:spPr/>
      <dgm:t>
        <a:bodyPr/>
        <a:lstStyle/>
        <a:p>
          <a:endParaRPr lang="zh-TW" altLang="en-US"/>
        </a:p>
      </dgm:t>
    </dgm:pt>
    <dgm:pt modelId="{8C892F95-B7F8-4425-BE63-5C6A0A5FEB2D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07A06508-DEB1-4E84-9FDB-19F1D56B8DB8}" type="parTrans" cxnId="{137639AC-06B5-46B1-8F47-2220424F7E26}">
      <dgm:prSet/>
      <dgm:spPr/>
      <dgm:t>
        <a:bodyPr/>
        <a:lstStyle/>
        <a:p>
          <a:endParaRPr lang="zh-TW" altLang="en-US"/>
        </a:p>
      </dgm:t>
    </dgm:pt>
    <dgm:pt modelId="{D3D694AC-26B1-4418-8DC3-651F0D554E80}" type="sibTrans" cxnId="{137639AC-06B5-46B1-8F47-2220424F7E26}">
      <dgm:prSet/>
      <dgm:spPr/>
      <dgm:t>
        <a:bodyPr/>
        <a:lstStyle/>
        <a:p>
          <a:endParaRPr lang="zh-TW" altLang="en-US"/>
        </a:p>
      </dgm:t>
    </dgm:pt>
    <dgm:pt modelId="{8A49E9F2-053F-4529-B80A-06D99345904E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8230592F-904E-427C-8829-C6C0A64ABEEC}" type="parTrans" cxnId="{F0E25F88-C951-48C2-8BB1-9CB9CAB9E4D7}">
      <dgm:prSet/>
      <dgm:spPr/>
      <dgm:t>
        <a:bodyPr/>
        <a:lstStyle/>
        <a:p>
          <a:endParaRPr lang="zh-TW" altLang="en-US"/>
        </a:p>
      </dgm:t>
    </dgm:pt>
    <dgm:pt modelId="{93EC3060-6546-4B79-BBF1-514EFA0E78DA}" type="sibTrans" cxnId="{F0E25F88-C951-48C2-8BB1-9CB9CAB9E4D7}">
      <dgm:prSet/>
      <dgm:spPr/>
      <dgm:t>
        <a:bodyPr/>
        <a:lstStyle/>
        <a:p>
          <a:endParaRPr lang="zh-TW" altLang="en-US"/>
        </a:p>
      </dgm:t>
    </dgm:pt>
    <dgm:pt modelId="{D1122C40-590F-452B-875D-233B6F550BC6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ED019CB8-6EC1-4188-99DD-5367C0F77278}" type="parTrans" cxnId="{70D61859-C75E-4F1D-A737-89A28A0BA9E7}">
      <dgm:prSet/>
      <dgm:spPr/>
      <dgm:t>
        <a:bodyPr/>
        <a:lstStyle/>
        <a:p>
          <a:endParaRPr lang="zh-TW" altLang="en-US"/>
        </a:p>
      </dgm:t>
    </dgm:pt>
    <dgm:pt modelId="{EE15F330-4F84-411E-898F-358CACA2FD8F}" type="sibTrans" cxnId="{70D61859-C75E-4F1D-A737-89A28A0BA9E7}">
      <dgm:prSet/>
      <dgm:spPr/>
      <dgm:t>
        <a:bodyPr/>
        <a:lstStyle/>
        <a:p>
          <a:endParaRPr lang="zh-TW" altLang="en-US"/>
        </a:p>
      </dgm:t>
    </dgm:pt>
    <dgm:pt modelId="{5C40C370-47FD-43D7-A02F-05D8DD295F06}">
      <dgm:prSet/>
      <dgm:spPr/>
      <dgm:t>
        <a:bodyPr/>
        <a:lstStyle/>
        <a:p>
          <a:pPr rtl="0"/>
          <a:r>
            <a:rPr lang="zh-TW" smtClean="0"/>
            <a:t>刷除蟲卵</a:t>
          </a:r>
          <a:endParaRPr lang="zh-TW"/>
        </a:p>
      </dgm:t>
    </dgm:pt>
    <dgm:pt modelId="{870A19A5-D7A1-4A3D-801B-90281CD66677}" type="parTrans" cxnId="{EBDEE93A-95C5-4A6E-9CAE-0ECBA2A191C0}">
      <dgm:prSet/>
      <dgm:spPr/>
      <dgm:t>
        <a:bodyPr/>
        <a:lstStyle/>
        <a:p>
          <a:endParaRPr lang="zh-TW" altLang="en-US"/>
        </a:p>
      </dgm:t>
    </dgm:pt>
    <dgm:pt modelId="{0F411A5F-FFE3-4C95-9578-6EF7B109867D}" type="sibTrans" cxnId="{EBDEE93A-95C5-4A6E-9CAE-0ECBA2A191C0}">
      <dgm:prSet/>
      <dgm:spPr/>
      <dgm:t>
        <a:bodyPr/>
        <a:lstStyle/>
        <a:p>
          <a:endParaRPr lang="zh-TW" altLang="en-US"/>
        </a:p>
      </dgm:t>
    </dgm:pt>
    <dgm:pt modelId="{BD2F8BBF-6082-443D-AFB6-33B9334617D9}" type="pres">
      <dgm:prSet presAssocID="{9B1B9ADC-2563-426D-BC26-5F1C4FA17C0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BAA3B0-4BE3-454B-B525-20E6C5F2AE5C}" type="pres">
      <dgm:prSet presAssocID="{9B1B9ADC-2563-426D-BC26-5F1C4FA17C07}" presName="cycle" presStyleCnt="0"/>
      <dgm:spPr/>
    </dgm:pt>
    <dgm:pt modelId="{95703A26-80B9-4EBF-B0F6-6C1804728977}" type="pres">
      <dgm:prSet presAssocID="{9B1B9ADC-2563-426D-BC26-5F1C4FA17C07}" presName="centerShape" presStyleCnt="0"/>
      <dgm:spPr/>
    </dgm:pt>
    <dgm:pt modelId="{2B7AF746-3241-40E5-A4A7-B0CAD9DF7F64}" type="pres">
      <dgm:prSet presAssocID="{9B1B9ADC-2563-426D-BC26-5F1C4FA17C07}" presName="connSite" presStyleLbl="node1" presStyleIdx="0" presStyleCnt="5"/>
      <dgm:spPr/>
    </dgm:pt>
    <dgm:pt modelId="{9D6AEBAD-8E4D-4B8A-A335-EFFBFA535EB0}" type="pres">
      <dgm:prSet presAssocID="{9B1B9ADC-2563-426D-BC26-5F1C4FA17C0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FB8B48A-7346-4942-8462-2D46D0A8D267}" type="pres">
      <dgm:prSet presAssocID="{BBAEF1CE-8358-4029-9C6D-0F467092F43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F733C7C-631D-4F18-9810-B07790E1817A}" type="pres">
      <dgm:prSet presAssocID="{740FF0B5-7CBF-4BA2-9716-7D2B2D9CDA08}" presName="node" presStyleCnt="0"/>
      <dgm:spPr/>
    </dgm:pt>
    <dgm:pt modelId="{78937D19-19FE-415A-B24C-1EB925211AF0}" type="pres">
      <dgm:prSet presAssocID="{740FF0B5-7CBF-4BA2-9716-7D2B2D9CDA0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682261-B028-46B8-9124-C26B58CFD360}" type="pres">
      <dgm:prSet presAssocID="{740FF0B5-7CBF-4BA2-9716-7D2B2D9CDA0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A46334-05E0-4B6B-A037-BA83D81F1F6B}" type="pres">
      <dgm:prSet presAssocID="{A5B62578-23CB-4C13-B2A7-8CC0776DD97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DBBFB6F-C18D-4560-A8C9-12F632E283BE}" type="pres">
      <dgm:prSet presAssocID="{32510035-880E-43C9-8EA8-8F9B3D0E80B2}" presName="node" presStyleCnt="0"/>
      <dgm:spPr/>
    </dgm:pt>
    <dgm:pt modelId="{89969FB8-FB52-4AE6-BA52-27F23AB17E7B}" type="pres">
      <dgm:prSet presAssocID="{32510035-880E-43C9-8EA8-8F9B3D0E80B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173951-810C-4AD9-AB1F-C128BA5DC0E5}" type="pres">
      <dgm:prSet presAssocID="{32510035-880E-43C9-8EA8-8F9B3D0E80B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B53CF4-0547-4765-B7E1-908D40A9794C}" type="pres">
      <dgm:prSet presAssocID="{07A06508-DEB1-4E84-9FDB-19F1D56B8DB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F7DC92A-05B5-40EC-8DDC-280819E44815}" type="pres">
      <dgm:prSet presAssocID="{8C892F95-B7F8-4425-BE63-5C6A0A5FEB2D}" presName="node" presStyleCnt="0"/>
      <dgm:spPr/>
    </dgm:pt>
    <dgm:pt modelId="{4525A306-2818-44FF-B451-429FE7CEA3EC}" type="pres">
      <dgm:prSet presAssocID="{8C892F95-B7F8-4425-BE63-5C6A0A5FEB2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DD636C-F96C-4932-A503-225A5F4E2CBF}" type="pres">
      <dgm:prSet presAssocID="{8C892F95-B7F8-4425-BE63-5C6A0A5FEB2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8F66A9-4A2E-4722-B073-F88F4D3220F0}" type="pres">
      <dgm:prSet presAssocID="{ED019CB8-6EC1-4188-99DD-5367C0F7727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5C19F8B-15C3-463B-90A8-C9AB856D1138}" type="pres">
      <dgm:prSet presAssocID="{D1122C40-590F-452B-875D-233B6F550BC6}" presName="node" presStyleCnt="0"/>
      <dgm:spPr/>
    </dgm:pt>
    <dgm:pt modelId="{4347A883-8911-41BB-A146-52313FA31D3E}" type="pres">
      <dgm:prSet presAssocID="{D1122C40-590F-452B-875D-233B6F550BC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D23D82-2500-4C06-953E-9FC3DCBDEA2E}" type="pres">
      <dgm:prSet presAssocID="{D1122C40-590F-452B-875D-233B6F550BC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0E25F88-C951-48C2-8BB1-9CB9CAB9E4D7}" srcId="{8C892F95-B7F8-4425-BE63-5C6A0A5FEB2D}" destId="{8A49E9F2-053F-4529-B80A-06D99345904E}" srcOrd="0" destOrd="0" parTransId="{8230592F-904E-427C-8829-C6C0A64ABEEC}" sibTransId="{93EC3060-6546-4B79-BBF1-514EFA0E78DA}"/>
    <dgm:cxn modelId="{E96CA93C-991A-4C6C-9443-7F1B34588FD9}" type="presOf" srcId="{8A49E9F2-053F-4529-B80A-06D99345904E}" destId="{F6DD636C-F96C-4932-A503-225A5F4E2CBF}" srcOrd="0" destOrd="0" presId="urn:microsoft.com/office/officeart/2005/8/layout/radial2"/>
    <dgm:cxn modelId="{0E9840F8-1B07-45CF-A161-B61CF5B65DA2}" srcId="{740FF0B5-7CBF-4BA2-9716-7D2B2D9CDA08}" destId="{465603BA-A545-4077-B739-19564CB4046C}" srcOrd="0" destOrd="0" parTransId="{970F9578-803C-4793-842B-65D9EE7C1F55}" sibTransId="{03C5DDB6-6439-4408-B4D1-5B71B0549816}"/>
    <dgm:cxn modelId="{B6E1D6A8-AD69-4E0A-B6DD-BF74D8C0537A}" type="presOf" srcId="{465603BA-A545-4077-B739-19564CB4046C}" destId="{82682261-B028-46B8-9124-C26B58CFD360}" srcOrd="0" destOrd="0" presId="urn:microsoft.com/office/officeart/2005/8/layout/radial2"/>
    <dgm:cxn modelId="{CB926B21-68F4-4542-9F04-7D90117D2D49}" type="presOf" srcId="{D1122C40-590F-452B-875D-233B6F550BC6}" destId="{4347A883-8911-41BB-A146-52313FA31D3E}" srcOrd="0" destOrd="0" presId="urn:microsoft.com/office/officeart/2005/8/layout/radial2"/>
    <dgm:cxn modelId="{EBDEE93A-95C5-4A6E-9CAE-0ECBA2A191C0}" srcId="{D1122C40-590F-452B-875D-233B6F550BC6}" destId="{5C40C370-47FD-43D7-A02F-05D8DD295F06}" srcOrd="0" destOrd="0" parTransId="{870A19A5-D7A1-4A3D-801B-90281CD66677}" sibTransId="{0F411A5F-FFE3-4C95-9578-6EF7B109867D}"/>
    <dgm:cxn modelId="{70D61859-C75E-4F1D-A737-89A28A0BA9E7}" srcId="{9B1B9ADC-2563-426D-BC26-5F1C4FA17C07}" destId="{D1122C40-590F-452B-875D-233B6F550BC6}" srcOrd="3" destOrd="0" parTransId="{ED019CB8-6EC1-4188-99DD-5367C0F77278}" sibTransId="{EE15F330-4F84-411E-898F-358CACA2FD8F}"/>
    <dgm:cxn modelId="{198BF7B0-7936-4A30-B5D7-D564953B3B7D}" type="presOf" srcId="{A5B62578-23CB-4C13-B2A7-8CC0776DD977}" destId="{4EA46334-05E0-4B6B-A037-BA83D81F1F6B}" srcOrd="0" destOrd="0" presId="urn:microsoft.com/office/officeart/2005/8/layout/radial2"/>
    <dgm:cxn modelId="{87EF995F-C185-417F-9D35-4759CB2083AC}" type="presOf" srcId="{8C892F95-B7F8-4425-BE63-5C6A0A5FEB2D}" destId="{4525A306-2818-44FF-B451-429FE7CEA3EC}" srcOrd="0" destOrd="0" presId="urn:microsoft.com/office/officeart/2005/8/layout/radial2"/>
    <dgm:cxn modelId="{137639AC-06B5-46B1-8F47-2220424F7E26}" srcId="{9B1B9ADC-2563-426D-BC26-5F1C4FA17C07}" destId="{8C892F95-B7F8-4425-BE63-5C6A0A5FEB2D}" srcOrd="2" destOrd="0" parTransId="{07A06508-DEB1-4E84-9FDB-19F1D56B8DB8}" sibTransId="{D3D694AC-26B1-4418-8DC3-651F0D554E80}"/>
    <dgm:cxn modelId="{D72F6BA2-54D1-404B-96DC-9364F9FE6B59}" type="presOf" srcId="{5C40C370-47FD-43D7-A02F-05D8DD295F06}" destId="{94D23D82-2500-4C06-953E-9FC3DCBDEA2E}" srcOrd="0" destOrd="0" presId="urn:microsoft.com/office/officeart/2005/8/layout/radial2"/>
    <dgm:cxn modelId="{6874D922-CEBA-47D2-BE97-D338AF1E7AAE}" type="presOf" srcId="{32510035-880E-43C9-8EA8-8F9B3D0E80B2}" destId="{89969FB8-FB52-4AE6-BA52-27F23AB17E7B}" srcOrd="0" destOrd="0" presId="urn:microsoft.com/office/officeart/2005/8/layout/radial2"/>
    <dgm:cxn modelId="{1369423D-BDED-4ABC-AFBA-8D7B55F1B234}" type="presOf" srcId="{BBAEF1CE-8358-4029-9C6D-0F467092F433}" destId="{5FB8B48A-7346-4942-8462-2D46D0A8D267}" srcOrd="0" destOrd="0" presId="urn:microsoft.com/office/officeart/2005/8/layout/radial2"/>
    <dgm:cxn modelId="{9ADF974F-9486-40D2-BD99-14C6ED3E2C9C}" srcId="{9B1B9ADC-2563-426D-BC26-5F1C4FA17C07}" destId="{740FF0B5-7CBF-4BA2-9716-7D2B2D9CDA08}" srcOrd="0" destOrd="0" parTransId="{BBAEF1CE-8358-4029-9C6D-0F467092F433}" sibTransId="{F1E278E6-EF08-472B-B6C2-6A9C5F76628C}"/>
    <dgm:cxn modelId="{C3C54E89-CB92-4C48-98D3-AA3BB035AC3D}" type="presOf" srcId="{740FF0B5-7CBF-4BA2-9716-7D2B2D9CDA08}" destId="{78937D19-19FE-415A-B24C-1EB925211AF0}" srcOrd="0" destOrd="0" presId="urn:microsoft.com/office/officeart/2005/8/layout/radial2"/>
    <dgm:cxn modelId="{7D8357F6-BDD5-411F-AAD9-FB38A69B57CF}" type="presOf" srcId="{9B1B9ADC-2563-426D-BC26-5F1C4FA17C07}" destId="{BD2F8BBF-6082-443D-AFB6-33B9334617D9}" srcOrd="0" destOrd="0" presId="urn:microsoft.com/office/officeart/2005/8/layout/radial2"/>
    <dgm:cxn modelId="{493DF1BD-0BAA-4ACC-8241-D48E031F3130}" srcId="{9B1B9ADC-2563-426D-BC26-5F1C4FA17C07}" destId="{32510035-880E-43C9-8EA8-8F9B3D0E80B2}" srcOrd="1" destOrd="0" parTransId="{A5B62578-23CB-4C13-B2A7-8CC0776DD977}" sibTransId="{B2877F77-0F8A-442A-9C20-1EC939CFD44B}"/>
    <dgm:cxn modelId="{4DEAD4BE-EFF7-4591-AAD8-53671EBD60FE}" srcId="{32510035-880E-43C9-8EA8-8F9B3D0E80B2}" destId="{D242D7EE-3D85-43B3-9498-F307847C4C10}" srcOrd="0" destOrd="0" parTransId="{02A40F7F-7657-4E2A-949C-E67A9773014C}" sibTransId="{D1E90BE0-CAA4-4BC4-A8F4-71F29BC0269B}"/>
    <dgm:cxn modelId="{E8012F82-2F7B-474D-8145-A69D3DD281DA}" type="presOf" srcId="{ED019CB8-6EC1-4188-99DD-5367C0F77278}" destId="{548F66A9-4A2E-4722-B073-F88F4D3220F0}" srcOrd="0" destOrd="0" presId="urn:microsoft.com/office/officeart/2005/8/layout/radial2"/>
    <dgm:cxn modelId="{29361C0E-39B3-449A-A171-43BB5A251C92}" type="presOf" srcId="{07A06508-DEB1-4E84-9FDB-19F1D56B8DB8}" destId="{25B53CF4-0547-4765-B7E1-908D40A9794C}" srcOrd="0" destOrd="0" presId="urn:microsoft.com/office/officeart/2005/8/layout/radial2"/>
    <dgm:cxn modelId="{818E76DC-C22B-4B88-BE39-C43810DDC343}" type="presOf" srcId="{D242D7EE-3D85-43B3-9498-F307847C4C10}" destId="{3B173951-810C-4AD9-AB1F-C128BA5DC0E5}" srcOrd="0" destOrd="0" presId="urn:microsoft.com/office/officeart/2005/8/layout/radial2"/>
    <dgm:cxn modelId="{82CD8C5A-07B0-451F-91A4-242B52857E59}" type="presParOf" srcId="{BD2F8BBF-6082-443D-AFB6-33B9334617D9}" destId="{75BAA3B0-4BE3-454B-B525-20E6C5F2AE5C}" srcOrd="0" destOrd="0" presId="urn:microsoft.com/office/officeart/2005/8/layout/radial2"/>
    <dgm:cxn modelId="{1866D2F8-0031-4800-A660-D07DF0B28F1D}" type="presParOf" srcId="{75BAA3B0-4BE3-454B-B525-20E6C5F2AE5C}" destId="{95703A26-80B9-4EBF-B0F6-6C1804728977}" srcOrd="0" destOrd="0" presId="urn:microsoft.com/office/officeart/2005/8/layout/radial2"/>
    <dgm:cxn modelId="{F82572DA-9D0D-49F3-91C0-925765F9376F}" type="presParOf" srcId="{95703A26-80B9-4EBF-B0F6-6C1804728977}" destId="{2B7AF746-3241-40E5-A4A7-B0CAD9DF7F64}" srcOrd="0" destOrd="0" presId="urn:microsoft.com/office/officeart/2005/8/layout/radial2"/>
    <dgm:cxn modelId="{05B4B9F4-F0D1-4E7B-AEA1-48DD68903EA6}" type="presParOf" srcId="{95703A26-80B9-4EBF-B0F6-6C1804728977}" destId="{9D6AEBAD-8E4D-4B8A-A335-EFFBFA535EB0}" srcOrd="1" destOrd="0" presId="urn:microsoft.com/office/officeart/2005/8/layout/radial2"/>
    <dgm:cxn modelId="{DFE9F4EB-A3FC-4CCE-A277-58EE29CE550B}" type="presParOf" srcId="{75BAA3B0-4BE3-454B-B525-20E6C5F2AE5C}" destId="{5FB8B48A-7346-4942-8462-2D46D0A8D267}" srcOrd="1" destOrd="0" presId="urn:microsoft.com/office/officeart/2005/8/layout/radial2"/>
    <dgm:cxn modelId="{DA3D95F9-0AA6-45B5-8660-8D14C26E6589}" type="presParOf" srcId="{75BAA3B0-4BE3-454B-B525-20E6C5F2AE5C}" destId="{FF733C7C-631D-4F18-9810-B07790E1817A}" srcOrd="2" destOrd="0" presId="urn:microsoft.com/office/officeart/2005/8/layout/radial2"/>
    <dgm:cxn modelId="{FBF736CB-9976-4710-9517-57D23C18E7EB}" type="presParOf" srcId="{FF733C7C-631D-4F18-9810-B07790E1817A}" destId="{78937D19-19FE-415A-B24C-1EB925211AF0}" srcOrd="0" destOrd="0" presId="urn:microsoft.com/office/officeart/2005/8/layout/radial2"/>
    <dgm:cxn modelId="{C4F717BB-29EF-46A8-AC19-259883970131}" type="presParOf" srcId="{FF733C7C-631D-4F18-9810-B07790E1817A}" destId="{82682261-B028-46B8-9124-C26B58CFD360}" srcOrd="1" destOrd="0" presId="urn:microsoft.com/office/officeart/2005/8/layout/radial2"/>
    <dgm:cxn modelId="{55CEF8C6-C92A-4154-983E-BAA94DD32398}" type="presParOf" srcId="{75BAA3B0-4BE3-454B-B525-20E6C5F2AE5C}" destId="{4EA46334-05E0-4B6B-A037-BA83D81F1F6B}" srcOrd="3" destOrd="0" presId="urn:microsoft.com/office/officeart/2005/8/layout/radial2"/>
    <dgm:cxn modelId="{68585117-27D6-43E2-849B-E315D08A7B57}" type="presParOf" srcId="{75BAA3B0-4BE3-454B-B525-20E6C5F2AE5C}" destId="{6DBBFB6F-C18D-4560-A8C9-12F632E283BE}" srcOrd="4" destOrd="0" presId="urn:microsoft.com/office/officeart/2005/8/layout/radial2"/>
    <dgm:cxn modelId="{A71C39D5-2902-4002-B6BA-467D337381A7}" type="presParOf" srcId="{6DBBFB6F-C18D-4560-A8C9-12F632E283BE}" destId="{89969FB8-FB52-4AE6-BA52-27F23AB17E7B}" srcOrd="0" destOrd="0" presId="urn:microsoft.com/office/officeart/2005/8/layout/radial2"/>
    <dgm:cxn modelId="{6B7BE84E-6816-40B5-A684-2B424DC26ED0}" type="presParOf" srcId="{6DBBFB6F-C18D-4560-A8C9-12F632E283BE}" destId="{3B173951-810C-4AD9-AB1F-C128BA5DC0E5}" srcOrd="1" destOrd="0" presId="urn:microsoft.com/office/officeart/2005/8/layout/radial2"/>
    <dgm:cxn modelId="{4D5FD592-8372-4281-A504-C13E83B4E357}" type="presParOf" srcId="{75BAA3B0-4BE3-454B-B525-20E6C5F2AE5C}" destId="{25B53CF4-0547-4765-B7E1-908D40A9794C}" srcOrd="5" destOrd="0" presId="urn:microsoft.com/office/officeart/2005/8/layout/radial2"/>
    <dgm:cxn modelId="{21418395-1B87-4BD4-9C9A-B2143EF530FF}" type="presParOf" srcId="{75BAA3B0-4BE3-454B-B525-20E6C5F2AE5C}" destId="{8F7DC92A-05B5-40EC-8DDC-280819E44815}" srcOrd="6" destOrd="0" presId="urn:microsoft.com/office/officeart/2005/8/layout/radial2"/>
    <dgm:cxn modelId="{AFF5BFC3-612D-4F5B-B550-79085C33E570}" type="presParOf" srcId="{8F7DC92A-05B5-40EC-8DDC-280819E44815}" destId="{4525A306-2818-44FF-B451-429FE7CEA3EC}" srcOrd="0" destOrd="0" presId="urn:microsoft.com/office/officeart/2005/8/layout/radial2"/>
    <dgm:cxn modelId="{8554FDA2-E31F-4A60-BEE5-CFA586E31531}" type="presParOf" srcId="{8F7DC92A-05B5-40EC-8DDC-280819E44815}" destId="{F6DD636C-F96C-4932-A503-225A5F4E2CBF}" srcOrd="1" destOrd="0" presId="urn:microsoft.com/office/officeart/2005/8/layout/radial2"/>
    <dgm:cxn modelId="{74D611B6-6C31-4223-B54B-B01D9FA2D601}" type="presParOf" srcId="{75BAA3B0-4BE3-454B-B525-20E6C5F2AE5C}" destId="{548F66A9-4A2E-4722-B073-F88F4D3220F0}" srcOrd="7" destOrd="0" presId="urn:microsoft.com/office/officeart/2005/8/layout/radial2"/>
    <dgm:cxn modelId="{9C814645-7D8F-470C-8422-6043835B8F93}" type="presParOf" srcId="{75BAA3B0-4BE3-454B-B525-20E6C5F2AE5C}" destId="{05C19F8B-15C3-463B-90A8-C9AB856D1138}" srcOrd="8" destOrd="0" presId="urn:microsoft.com/office/officeart/2005/8/layout/radial2"/>
    <dgm:cxn modelId="{DE38EE0D-53CC-4E5B-A17F-D60E4496C308}" type="presParOf" srcId="{05C19F8B-15C3-463B-90A8-C9AB856D1138}" destId="{4347A883-8911-41BB-A146-52313FA31D3E}" srcOrd="0" destOrd="0" presId="urn:microsoft.com/office/officeart/2005/8/layout/radial2"/>
    <dgm:cxn modelId="{2023AD18-3EC6-42AE-9876-0ACECAE3219F}" type="presParOf" srcId="{05C19F8B-15C3-463B-90A8-C9AB856D1138}" destId="{94D23D82-2500-4C06-953E-9FC3DCBDEA2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F66A9-4A2E-4722-B073-F88F4D3220F0}">
      <dsp:nvSpPr>
        <dsp:cNvPr id="0" name=""/>
        <dsp:cNvSpPr/>
      </dsp:nvSpPr>
      <dsp:spPr>
        <a:xfrm rot="3682586">
          <a:off x="1824343" y="3372583"/>
          <a:ext cx="889304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889304" y="244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53CF4-0547-4765-B7E1-908D40A9794C}">
      <dsp:nvSpPr>
        <dsp:cNvPr id="0" name=""/>
        <dsp:cNvSpPr/>
      </dsp:nvSpPr>
      <dsp:spPr>
        <a:xfrm rot="1312356">
          <a:off x="2313032" y="2731828"/>
          <a:ext cx="635707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635707" y="244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46334-05E0-4B6B-A037-BA83D81F1F6B}">
      <dsp:nvSpPr>
        <dsp:cNvPr id="0" name=""/>
        <dsp:cNvSpPr/>
      </dsp:nvSpPr>
      <dsp:spPr>
        <a:xfrm rot="20287644">
          <a:off x="2313032" y="2000222"/>
          <a:ext cx="635707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635707" y="244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8B48A-7346-4942-8462-2D46D0A8D267}">
      <dsp:nvSpPr>
        <dsp:cNvPr id="0" name=""/>
        <dsp:cNvSpPr/>
      </dsp:nvSpPr>
      <dsp:spPr>
        <a:xfrm rot="17917414">
          <a:off x="1824343" y="1359466"/>
          <a:ext cx="889304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889304" y="244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AEBAD-8E4D-4B8A-A335-EFFBFA535EB0}">
      <dsp:nvSpPr>
        <dsp:cNvPr id="0" name=""/>
        <dsp:cNvSpPr/>
      </dsp:nvSpPr>
      <dsp:spPr>
        <a:xfrm>
          <a:off x="839308" y="1510147"/>
          <a:ext cx="1760711" cy="176071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37D19-19FE-415A-B24C-1EB925211AF0}">
      <dsp:nvSpPr>
        <dsp:cNvPr id="0" name=""/>
        <dsp:cNvSpPr/>
      </dsp:nvSpPr>
      <dsp:spPr>
        <a:xfrm>
          <a:off x="2206836" y="1763"/>
          <a:ext cx="1056426" cy="1056426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/>
            <a:t>巡</a:t>
          </a:r>
          <a:endParaRPr lang="zh-TW" sz="4500" kern="1200"/>
        </a:p>
      </dsp:txBody>
      <dsp:txXfrm>
        <a:off x="2361546" y="156473"/>
        <a:ext cx="747006" cy="747006"/>
      </dsp:txXfrm>
    </dsp:sp>
    <dsp:sp modelId="{82682261-B028-46B8-9124-C26B58CFD360}">
      <dsp:nvSpPr>
        <dsp:cNvPr id="0" name=""/>
        <dsp:cNvSpPr/>
      </dsp:nvSpPr>
      <dsp:spPr>
        <a:xfrm>
          <a:off x="3368905" y="1763"/>
          <a:ext cx="1584640" cy="1056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/>
            <a:t>巡檢容器</a:t>
          </a:r>
          <a:endParaRPr lang="zh-TW" sz="3500" kern="1200" dirty="0"/>
        </a:p>
      </dsp:txBody>
      <dsp:txXfrm>
        <a:off x="3368905" y="1763"/>
        <a:ext cx="1584640" cy="1056426"/>
      </dsp:txXfrm>
    </dsp:sp>
    <dsp:sp modelId="{89969FB8-FB52-4AE6-BA52-27F23AB17E7B}">
      <dsp:nvSpPr>
        <dsp:cNvPr id="0" name=""/>
        <dsp:cNvSpPr/>
      </dsp:nvSpPr>
      <dsp:spPr>
        <a:xfrm>
          <a:off x="2887836" y="1181289"/>
          <a:ext cx="1056426" cy="1056426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/>
            <a:t>倒</a:t>
          </a:r>
          <a:endParaRPr lang="zh-TW" sz="4500" kern="1200"/>
        </a:p>
      </dsp:txBody>
      <dsp:txXfrm>
        <a:off x="3042546" y="1335999"/>
        <a:ext cx="747006" cy="747006"/>
      </dsp:txXfrm>
    </dsp:sp>
    <dsp:sp modelId="{3B173951-810C-4AD9-AB1F-C128BA5DC0E5}">
      <dsp:nvSpPr>
        <dsp:cNvPr id="0" name=""/>
        <dsp:cNvSpPr/>
      </dsp:nvSpPr>
      <dsp:spPr>
        <a:xfrm>
          <a:off x="4049905" y="1181289"/>
          <a:ext cx="1584640" cy="1056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/>
            <a:t>倒掉積水</a:t>
          </a:r>
          <a:endParaRPr lang="zh-TW" sz="3500" kern="1200" dirty="0"/>
        </a:p>
      </dsp:txBody>
      <dsp:txXfrm>
        <a:off x="4049905" y="1181289"/>
        <a:ext cx="1584640" cy="1056426"/>
      </dsp:txXfrm>
    </dsp:sp>
    <dsp:sp modelId="{4525A306-2818-44FF-B451-429FE7CEA3EC}">
      <dsp:nvSpPr>
        <dsp:cNvPr id="0" name=""/>
        <dsp:cNvSpPr/>
      </dsp:nvSpPr>
      <dsp:spPr>
        <a:xfrm>
          <a:off x="2887836" y="2543289"/>
          <a:ext cx="1056426" cy="105642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/>
            <a:t>清</a:t>
          </a:r>
          <a:endParaRPr lang="zh-TW" sz="4500" kern="1200"/>
        </a:p>
      </dsp:txBody>
      <dsp:txXfrm>
        <a:off x="3042546" y="2697999"/>
        <a:ext cx="747006" cy="747006"/>
      </dsp:txXfrm>
    </dsp:sp>
    <dsp:sp modelId="{F6DD636C-F96C-4932-A503-225A5F4E2CBF}">
      <dsp:nvSpPr>
        <dsp:cNvPr id="0" name=""/>
        <dsp:cNvSpPr/>
      </dsp:nvSpPr>
      <dsp:spPr>
        <a:xfrm>
          <a:off x="4049905" y="2543289"/>
          <a:ext cx="1584640" cy="1056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/>
            <a:t>清潔容器</a:t>
          </a:r>
          <a:endParaRPr lang="zh-TW" sz="3500" kern="1200" dirty="0"/>
        </a:p>
      </dsp:txBody>
      <dsp:txXfrm>
        <a:off x="4049905" y="2543289"/>
        <a:ext cx="1584640" cy="1056426"/>
      </dsp:txXfrm>
    </dsp:sp>
    <dsp:sp modelId="{4347A883-8911-41BB-A146-52313FA31D3E}">
      <dsp:nvSpPr>
        <dsp:cNvPr id="0" name=""/>
        <dsp:cNvSpPr/>
      </dsp:nvSpPr>
      <dsp:spPr>
        <a:xfrm>
          <a:off x="2206836" y="3722815"/>
          <a:ext cx="1056426" cy="105642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/>
            <a:t>刷</a:t>
          </a:r>
          <a:endParaRPr lang="zh-TW" sz="4500" kern="1200"/>
        </a:p>
      </dsp:txBody>
      <dsp:txXfrm>
        <a:off x="2361546" y="3877525"/>
        <a:ext cx="747006" cy="747006"/>
      </dsp:txXfrm>
    </dsp:sp>
    <dsp:sp modelId="{94D23D82-2500-4C06-953E-9FC3DCBDEA2E}">
      <dsp:nvSpPr>
        <dsp:cNvPr id="0" name=""/>
        <dsp:cNvSpPr/>
      </dsp:nvSpPr>
      <dsp:spPr>
        <a:xfrm>
          <a:off x="3368905" y="3722815"/>
          <a:ext cx="1584640" cy="1056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smtClean="0"/>
            <a:t>刷除蟲卵</a:t>
          </a:r>
          <a:endParaRPr lang="zh-TW" sz="3500" kern="1200"/>
        </a:p>
      </dsp:txBody>
      <dsp:txXfrm>
        <a:off x="3368905" y="3722815"/>
        <a:ext cx="1584640" cy="1056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11892" y="2763532"/>
            <a:ext cx="3500846" cy="3500846"/>
          </a:xfrm>
          <a:prstGeom prst="noSmoking">
            <a:avLst>
              <a:gd name="adj" fmla="val 100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017" l="3970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04258" y="3998308"/>
            <a:ext cx="2628736" cy="2174630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7017" l="3970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0723" flipH="1">
            <a:off x="1840389" y="3456656"/>
            <a:ext cx="2583881" cy="2137523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7017" l="3970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8533">
            <a:off x="4237784" y="3497993"/>
            <a:ext cx="1482779" cy="122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816356" y="273998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14878649"/>
              </p:ext>
            </p:extLst>
          </p:nvPr>
        </p:nvGraphicFramePr>
        <p:xfrm>
          <a:off x="1644363" y="1423852"/>
          <a:ext cx="6473855" cy="4781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22423" y="4754880"/>
            <a:ext cx="2730138" cy="1676502"/>
          </a:xfrm>
          <a:prstGeom prst="rightArrow">
            <a:avLst/>
          </a:prstGeom>
          <a:solidFill>
            <a:srgbClr val="92D050"/>
          </a:solidFill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+mn-ea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2019-10-16T02:07:30Z</dcterms:modified>
</cp:coreProperties>
</file>