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0C627-ED5B-4748-8E16-4FEF847B953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7FC5DD8-CEDF-43DF-AC0C-CAA5778EE365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C3367890-9E1C-4957-AFE3-66B5D3129BE3}" type="parTrans" cxnId="{A9BB98D6-5F23-4755-978E-C761C274E8DD}">
      <dgm:prSet/>
      <dgm:spPr/>
      <dgm:t>
        <a:bodyPr/>
        <a:lstStyle/>
        <a:p>
          <a:endParaRPr lang="zh-TW" altLang="en-US"/>
        </a:p>
      </dgm:t>
    </dgm:pt>
    <dgm:pt modelId="{003F05B4-F4B8-47D5-A2E2-ECBB44880FBF}" type="sibTrans" cxnId="{A9BB98D6-5F23-4755-978E-C761C274E8DD}">
      <dgm:prSet/>
      <dgm:spPr/>
      <dgm:t>
        <a:bodyPr/>
        <a:lstStyle/>
        <a:p>
          <a:endParaRPr lang="zh-TW" altLang="en-US"/>
        </a:p>
      </dgm:t>
    </dgm:pt>
    <dgm:pt modelId="{6F21D0E5-5DB6-4B76-9202-756C3B4DB4B5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05D354F5-1CDA-4967-A0C6-6E6E67E0A5D3}" type="parTrans" cxnId="{327ABF27-7A4B-4720-BDF6-0EA60281709E}">
      <dgm:prSet/>
      <dgm:spPr/>
      <dgm:t>
        <a:bodyPr/>
        <a:lstStyle/>
        <a:p>
          <a:endParaRPr lang="zh-TW" altLang="en-US"/>
        </a:p>
      </dgm:t>
    </dgm:pt>
    <dgm:pt modelId="{8A434BA8-F3FB-4C19-9559-FBD38C6A5E9B}" type="sibTrans" cxnId="{327ABF27-7A4B-4720-BDF6-0EA60281709E}">
      <dgm:prSet/>
      <dgm:spPr/>
      <dgm:t>
        <a:bodyPr/>
        <a:lstStyle/>
        <a:p>
          <a:endParaRPr lang="zh-TW" altLang="en-US"/>
        </a:p>
      </dgm:t>
    </dgm:pt>
    <dgm:pt modelId="{9B6E17B8-3027-43A8-A7BD-84C07F754EB1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2F99224F-A8F4-48B8-BD86-46BB644E7E66}" type="parTrans" cxnId="{87939DC6-E836-4236-A89B-A2C25F5FEFAC}">
      <dgm:prSet/>
      <dgm:spPr/>
      <dgm:t>
        <a:bodyPr/>
        <a:lstStyle/>
        <a:p>
          <a:endParaRPr lang="zh-TW" altLang="en-US"/>
        </a:p>
      </dgm:t>
    </dgm:pt>
    <dgm:pt modelId="{B6166AA5-6399-4B20-82CA-0BC3E2C65BB7}" type="sibTrans" cxnId="{87939DC6-E836-4236-A89B-A2C25F5FEFAC}">
      <dgm:prSet/>
      <dgm:spPr/>
      <dgm:t>
        <a:bodyPr/>
        <a:lstStyle/>
        <a:p>
          <a:endParaRPr lang="zh-TW" altLang="en-US"/>
        </a:p>
      </dgm:t>
    </dgm:pt>
    <dgm:pt modelId="{BC32951F-3A93-4208-90F7-34C20580FDA7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2EDD5AA-EF78-4EF3-94A6-A246B89C2952}" type="parTrans" cxnId="{6D3274AF-2A2D-4CE8-B404-00D494429F41}">
      <dgm:prSet/>
      <dgm:spPr/>
      <dgm:t>
        <a:bodyPr/>
        <a:lstStyle/>
        <a:p>
          <a:endParaRPr lang="zh-TW" altLang="en-US"/>
        </a:p>
      </dgm:t>
    </dgm:pt>
    <dgm:pt modelId="{9703A3BB-103C-48FC-8503-11DBB9E3B776}" type="sibTrans" cxnId="{6D3274AF-2A2D-4CE8-B404-00D494429F41}">
      <dgm:prSet/>
      <dgm:spPr/>
      <dgm:t>
        <a:bodyPr/>
        <a:lstStyle/>
        <a:p>
          <a:endParaRPr lang="zh-TW" altLang="en-US"/>
        </a:p>
      </dgm:t>
    </dgm:pt>
    <dgm:pt modelId="{83BB6741-860E-4A43-A6A0-BD64D0D7B1F0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550E39FD-1BFF-4AD3-AB09-996B29106F4E}" type="parTrans" cxnId="{1C7BF54C-CB13-4952-9E30-FB33CA7AD05C}">
      <dgm:prSet/>
      <dgm:spPr/>
      <dgm:t>
        <a:bodyPr/>
        <a:lstStyle/>
        <a:p>
          <a:endParaRPr lang="zh-TW" altLang="en-US"/>
        </a:p>
      </dgm:t>
    </dgm:pt>
    <dgm:pt modelId="{BD0F8818-C175-4137-898A-C12A619427EA}" type="sibTrans" cxnId="{1C7BF54C-CB13-4952-9E30-FB33CA7AD05C}">
      <dgm:prSet/>
      <dgm:spPr/>
      <dgm:t>
        <a:bodyPr/>
        <a:lstStyle/>
        <a:p>
          <a:endParaRPr lang="zh-TW" altLang="en-US"/>
        </a:p>
      </dgm:t>
    </dgm:pt>
    <dgm:pt modelId="{8F7A8B77-78B9-4E16-AB54-FA77732489A2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959F5EA-3833-4385-B4E7-DBBDDF6ACED9}" type="parTrans" cxnId="{7AA39EE0-BCD4-4542-9B1E-011CAF47B4D2}">
      <dgm:prSet/>
      <dgm:spPr/>
      <dgm:t>
        <a:bodyPr/>
        <a:lstStyle/>
        <a:p>
          <a:endParaRPr lang="zh-TW" altLang="en-US"/>
        </a:p>
      </dgm:t>
    </dgm:pt>
    <dgm:pt modelId="{FFE8888F-0A38-42EA-9B0B-155911CBB7E0}" type="sibTrans" cxnId="{7AA39EE0-BCD4-4542-9B1E-011CAF47B4D2}">
      <dgm:prSet/>
      <dgm:spPr/>
      <dgm:t>
        <a:bodyPr/>
        <a:lstStyle/>
        <a:p>
          <a:endParaRPr lang="zh-TW" altLang="en-US"/>
        </a:p>
      </dgm:t>
    </dgm:pt>
    <dgm:pt modelId="{28562EAE-B76A-41C2-B5BB-CDD5C386ECA7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B85F21CB-36D1-42D4-9B69-B49831BBE748}" type="parTrans" cxnId="{CF696C61-81E4-4F55-BF6F-4697588A78AD}">
      <dgm:prSet/>
      <dgm:spPr/>
      <dgm:t>
        <a:bodyPr/>
        <a:lstStyle/>
        <a:p>
          <a:endParaRPr lang="zh-TW" altLang="en-US"/>
        </a:p>
      </dgm:t>
    </dgm:pt>
    <dgm:pt modelId="{0F097E0C-C5E8-4A3E-BA48-FE11D95EDCE2}" type="sibTrans" cxnId="{CF696C61-81E4-4F55-BF6F-4697588A78AD}">
      <dgm:prSet/>
      <dgm:spPr/>
      <dgm:t>
        <a:bodyPr/>
        <a:lstStyle/>
        <a:p>
          <a:endParaRPr lang="zh-TW" altLang="en-US"/>
        </a:p>
      </dgm:t>
    </dgm:pt>
    <dgm:pt modelId="{644AD18A-63FD-4DAD-8E3C-5F1636C9A376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A559971-17AD-46F0-8D33-DEDD520D175D}" type="parTrans" cxnId="{58A0D7F4-5BE5-482D-8DDF-EF7B19F8F76C}">
      <dgm:prSet/>
      <dgm:spPr/>
      <dgm:t>
        <a:bodyPr/>
        <a:lstStyle/>
        <a:p>
          <a:endParaRPr lang="zh-TW" altLang="en-US"/>
        </a:p>
      </dgm:t>
    </dgm:pt>
    <dgm:pt modelId="{2721980E-8E80-4EF8-B0A0-7477DF9C0BFA}" type="sibTrans" cxnId="{58A0D7F4-5BE5-482D-8DDF-EF7B19F8F76C}">
      <dgm:prSet/>
      <dgm:spPr/>
      <dgm:t>
        <a:bodyPr/>
        <a:lstStyle/>
        <a:p>
          <a:endParaRPr lang="zh-TW" altLang="en-US"/>
        </a:p>
      </dgm:t>
    </dgm:pt>
    <dgm:pt modelId="{CFD656FB-0F3C-48DA-9AE4-BD1D14D08EB7}" type="pres">
      <dgm:prSet presAssocID="{9CD0C627-ED5B-4748-8E16-4FEF847B953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9F8DE48-70C4-4780-9D67-7E5B5596C14E}" type="pres">
      <dgm:prSet presAssocID="{9CD0C627-ED5B-4748-8E16-4FEF847B953B}" presName="cycle" presStyleCnt="0"/>
      <dgm:spPr/>
    </dgm:pt>
    <dgm:pt modelId="{47541AC8-858A-48C0-B74C-9A904CC797EB}" type="pres">
      <dgm:prSet presAssocID="{9CD0C627-ED5B-4748-8E16-4FEF847B953B}" presName="centerShape" presStyleCnt="0"/>
      <dgm:spPr/>
    </dgm:pt>
    <dgm:pt modelId="{D4877956-5A43-4DBC-9F0E-6BE1DFA389C5}" type="pres">
      <dgm:prSet presAssocID="{9CD0C627-ED5B-4748-8E16-4FEF847B953B}" presName="connSite" presStyleLbl="node1" presStyleIdx="0" presStyleCnt="5"/>
      <dgm:spPr/>
    </dgm:pt>
    <dgm:pt modelId="{404C975F-693E-435C-9794-16FF46142AF9}" type="pres">
      <dgm:prSet presAssocID="{9CD0C627-ED5B-4748-8E16-4FEF847B953B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AB39A17-9E33-49C8-8CF8-1A6D4B5F073A}" type="pres">
      <dgm:prSet presAssocID="{C3367890-9E1C-4957-AFE3-66B5D3129BE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03A640C-FDA9-4698-8930-9C89448EDB43}" type="pres">
      <dgm:prSet presAssocID="{C7FC5DD8-CEDF-43DF-AC0C-CAA5778EE365}" presName="node" presStyleCnt="0"/>
      <dgm:spPr/>
    </dgm:pt>
    <dgm:pt modelId="{EC893204-C3ED-477E-8383-9F1103E0A8AE}" type="pres">
      <dgm:prSet presAssocID="{C7FC5DD8-CEDF-43DF-AC0C-CAA5778EE36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E23859-5E48-46E7-B8D5-6005F840D914}" type="pres">
      <dgm:prSet presAssocID="{C7FC5DD8-CEDF-43DF-AC0C-CAA5778EE36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EE6869-08B8-4F1A-A76D-0BBFED6351AC}" type="pres">
      <dgm:prSet presAssocID="{2F99224F-A8F4-48B8-BD86-46BB644E7E6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A260BE7-DB83-4366-89D5-2B3F0AA924B0}" type="pres">
      <dgm:prSet presAssocID="{9B6E17B8-3027-43A8-A7BD-84C07F754EB1}" presName="node" presStyleCnt="0"/>
      <dgm:spPr/>
    </dgm:pt>
    <dgm:pt modelId="{929D66DA-D6FD-47A4-8E25-189C8F1CC767}" type="pres">
      <dgm:prSet presAssocID="{9B6E17B8-3027-43A8-A7BD-84C07F754EB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128E31-4973-417D-BC3E-52E7DAAD502C}" type="pres">
      <dgm:prSet presAssocID="{9B6E17B8-3027-43A8-A7BD-84C07F754EB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12484D-2CE0-4EBD-840D-AC9204E0E9D9}" type="pres">
      <dgm:prSet presAssocID="{550E39FD-1BFF-4AD3-AB09-996B29106F4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6CCC16D-3DE5-4832-A769-5E392BB24A0B}" type="pres">
      <dgm:prSet presAssocID="{83BB6741-860E-4A43-A6A0-BD64D0D7B1F0}" presName="node" presStyleCnt="0"/>
      <dgm:spPr/>
    </dgm:pt>
    <dgm:pt modelId="{703BB7B8-1523-4AAA-BCEB-6B44D1B44E50}" type="pres">
      <dgm:prSet presAssocID="{83BB6741-860E-4A43-A6A0-BD64D0D7B1F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CE0A6E-C524-4915-B706-A8002539F292}" type="pres">
      <dgm:prSet presAssocID="{83BB6741-860E-4A43-A6A0-BD64D0D7B1F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87F35F-FA9E-4EA6-A30D-766BDADEFBFA}" type="pres">
      <dgm:prSet presAssocID="{B85F21CB-36D1-42D4-9B69-B49831BBE74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769BEB1-649A-4A1B-A0A6-E15677DDDF8B}" type="pres">
      <dgm:prSet presAssocID="{28562EAE-B76A-41C2-B5BB-CDD5C386ECA7}" presName="node" presStyleCnt="0"/>
      <dgm:spPr/>
    </dgm:pt>
    <dgm:pt modelId="{4DAFC148-0D39-43E0-847A-2756616260D4}" type="pres">
      <dgm:prSet presAssocID="{28562EAE-B76A-41C2-B5BB-CDD5C386ECA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1B8714-9DD4-4E2B-84BC-136FCBF43EB1}" type="pres">
      <dgm:prSet presAssocID="{28562EAE-B76A-41C2-B5BB-CDD5C386ECA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3274AF-2A2D-4CE8-B404-00D494429F41}" srcId="{9B6E17B8-3027-43A8-A7BD-84C07F754EB1}" destId="{BC32951F-3A93-4208-90F7-34C20580FDA7}" srcOrd="0" destOrd="0" parTransId="{52EDD5AA-EF78-4EF3-94A6-A246B89C2952}" sibTransId="{9703A3BB-103C-48FC-8503-11DBB9E3B776}"/>
    <dgm:cxn modelId="{327ABF27-7A4B-4720-BDF6-0EA60281709E}" srcId="{C7FC5DD8-CEDF-43DF-AC0C-CAA5778EE365}" destId="{6F21D0E5-5DB6-4B76-9202-756C3B4DB4B5}" srcOrd="0" destOrd="0" parTransId="{05D354F5-1CDA-4967-A0C6-6E6E67E0A5D3}" sibTransId="{8A434BA8-F3FB-4C19-9559-FBD38C6A5E9B}"/>
    <dgm:cxn modelId="{BC9563FD-2AA4-49AA-B057-246953AB8933}" type="presOf" srcId="{BC32951F-3A93-4208-90F7-34C20580FDA7}" destId="{C7128E31-4973-417D-BC3E-52E7DAAD502C}" srcOrd="0" destOrd="0" presId="urn:microsoft.com/office/officeart/2005/8/layout/radial2"/>
    <dgm:cxn modelId="{90926C93-146D-4718-85F8-9CC6CEE8F542}" type="presOf" srcId="{2F99224F-A8F4-48B8-BD86-46BB644E7E66}" destId="{29EE6869-08B8-4F1A-A76D-0BBFED6351AC}" srcOrd="0" destOrd="0" presId="urn:microsoft.com/office/officeart/2005/8/layout/radial2"/>
    <dgm:cxn modelId="{58A0D7F4-5BE5-482D-8DDF-EF7B19F8F76C}" srcId="{28562EAE-B76A-41C2-B5BB-CDD5C386ECA7}" destId="{644AD18A-63FD-4DAD-8E3C-5F1636C9A376}" srcOrd="0" destOrd="0" parTransId="{3A559971-17AD-46F0-8D33-DEDD520D175D}" sibTransId="{2721980E-8E80-4EF8-B0A0-7477DF9C0BFA}"/>
    <dgm:cxn modelId="{31A4CAEE-0C1D-415D-9D20-54711FB90A17}" type="presOf" srcId="{6F21D0E5-5DB6-4B76-9202-756C3B4DB4B5}" destId="{6FE23859-5E48-46E7-B8D5-6005F840D914}" srcOrd="0" destOrd="0" presId="urn:microsoft.com/office/officeart/2005/8/layout/radial2"/>
    <dgm:cxn modelId="{7AA39EE0-BCD4-4542-9B1E-011CAF47B4D2}" srcId="{83BB6741-860E-4A43-A6A0-BD64D0D7B1F0}" destId="{8F7A8B77-78B9-4E16-AB54-FA77732489A2}" srcOrd="0" destOrd="0" parTransId="{A959F5EA-3833-4385-B4E7-DBBDDF6ACED9}" sibTransId="{FFE8888F-0A38-42EA-9B0B-155911CBB7E0}"/>
    <dgm:cxn modelId="{CF696C61-81E4-4F55-BF6F-4697588A78AD}" srcId="{9CD0C627-ED5B-4748-8E16-4FEF847B953B}" destId="{28562EAE-B76A-41C2-B5BB-CDD5C386ECA7}" srcOrd="3" destOrd="0" parTransId="{B85F21CB-36D1-42D4-9B69-B49831BBE748}" sibTransId="{0F097E0C-C5E8-4A3E-BA48-FE11D95EDCE2}"/>
    <dgm:cxn modelId="{64D55460-0B13-4621-B35C-7064601CA5A7}" type="presOf" srcId="{644AD18A-63FD-4DAD-8E3C-5F1636C9A376}" destId="{161B8714-9DD4-4E2B-84BC-136FCBF43EB1}" srcOrd="0" destOrd="0" presId="urn:microsoft.com/office/officeart/2005/8/layout/radial2"/>
    <dgm:cxn modelId="{AC32BF4E-EFAE-4280-85A6-91083715FCC9}" type="presOf" srcId="{C3367890-9E1C-4957-AFE3-66B5D3129BE3}" destId="{6AB39A17-9E33-49C8-8CF8-1A6D4B5F073A}" srcOrd="0" destOrd="0" presId="urn:microsoft.com/office/officeart/2005/8/layout/radial2"/>
    <dgm:cxn modelId="{55D997B6-F704-4808-9A83-D4937F2A1A6B}" type="presOf" srcId="{8F7A8B77-78B9-4E16-AB54-FA77732489A2}" destId="{8ECE0A6E-C524-4915-B706-A8002539F292}" srcOrd="0" destOrd="0" presId="urn:microsoft.com/office/officeart/2005/8/layout/radial2"/>
    <dgm:cxn modelId="{10924890-15F2-4988-B03B-C2A873C88590}" type="presOf" srcId="{9B6E17B8-3027-43A8-A7BD-84C07F754EB1}" destId="{929D66DA-D6FD-47A4-8E25-189C8F1CC767}" srcOrd="0" destOrd="0" presId="urn:microsoft.com/office/officeart/2005/8/layout/radial2"/>
    <dgm:cxn modelId="{1C7BF54C-CB13-4952-9E30-FB33CA7AD05C}" srcId="{9CD0C627-ED5B-4748-8E16-4FEF847B953B}" destId="{83BB6741-860E-4A43-A6A0-BD64D0D7B1F0}" srcOrd="2" destOrd="0" parTransId="{550E39FD-1BFF-4AD3-AB09-996B29106F4E}" sibTransId="{BD0F8818-C175-4137-898A-C12A619427EA}"/>
    <dgm:cxn modelId="{0F925225-2FFD-4B1F-8FDF-49314531FD98}" type="presOf" srcId="{550E39FD-1BFF-4AD3-AB09-996B29106F4E}" destId="{A612484D-2CE0-4EBD-840D-AC9204E0E9D9}" srcOrd="0" destOrd="0" presId="urn:microsoft.com/office/officeart/2005/8/layout/radial2"/>
    <dgm:cxn modelId="{9B811D82-CF56-44F9-B8BE-7184F88EC97F}" type="presOf" srcId="{83BB6741-860E-4A43-A6A0-BD64D0D7B1F0}" destId="{703BB7B8-1523-4AAA-BCEB-6B44D1B44E50}" srcOrd="0" destOrd="0" presId="urn:microsoft.com/office/officeart/2005/8/layout/radial2"/>
    <dgm:cxn modelId="{4385FD75-3D8A-43AD-BE37-81CE86B77038}" type="presOf" srcId="{28562EAE-B76A-41C2-B5BB-CDD5C386ECA7}" destId="{4DAFC148-0D39-43E0-847A-2756616260D4}" srcOrd="0" destOrd="0" presId="urn:microsoft.com/office/officeart/2005/8/layout/radial2"/>
    <dgm:cxn modelId="{A9BB98D6-5F23-4755-978E-C761C274E8DD}" srcId="{9CD0C627-ED5B-4748-8E16-4FEF847B953B}" destId="{C7FC5DD8-CEDF-43DF-AC0C-CAA5778EE365}" srcOrd="0" destOrd="0" parTransId="{C3367890-9E1C-4957-AFE3-66B5D3129BE3}" sibTransId="{003F05B4-F4B8-47D5-A2E2-ECBB44880FBF}"/>
    <dgm:cxn modelId="{87939DC6-E836-4236-A89B-A2C25F5FEFAC}" srcId="{9CD0C627-ED5B-4748-8E16-4FEF847B953B}" destId="{9B6E17B8-3027-43A8-A7BD-84C07F754EB1}" srcOrd="1" destOrd="0" parTransId="{2F99224F-A8F4-48B8-BD86-46BB644E7E66}" sibTransId="{B6166AA5-6399-4B20-82CA-0BC3E2C65BB7}"/>
    <dgm:cxn modelId="{908B075C-F338-4B39-AF14-D5C574C91D46}" type="presOf" srcId="{B85F21CB-36D1-42D4-9B69-B49831BBE748}" destId="{1F87F35F-FA9E-4EA6-A30D-766BDADEFBFA}" srcOrd="0" destOrd="0" presId="urn:microsoft.com/office/officeart/2005/8/layout/radial2"/>
    <dgm:cxn modelId="{3B0D9BD5-3796-4F31-B46E-7F11190B9017}" type="presOf" srcId="{9CD0C627-ED5B-4748-8E16-4FEF847B953B}" destId="{CFD656FB-0F3C-48DA-9AE4-BD1D14D08EB7}" srcOrd="0" destOrd="0" presId="urn:microsoft.com/office/officeart/2005/8/layout/radial2"/>
    <dgm:cxn modelId="{70B2E11F-10FD-4D2C-9102-017DC0CD82B1}" type="presOf" srcId="{C7FC5DD8-CEDF-43DF-AC0C-CAA5778EE365}" destId="{EC893204-C3ED-477E-8383-9F1103E0A8AE}" srcOrd="0" destOrd="0" presId="urn:microsoft.com/office/officeart/2005/8/layout/radial2"/>
    <dgm:cxn modelId="{C11B84B4-C5C0-44A8-9B4D-7B09AF477717}" type="presParOf" srcId="{CFD656FB-0F3C-48DA-9AE4-BD1D14D08EB7}" destId="{69F8DE48-70C4-4780-9D67-7E5B5596C14E}" srcOrd="0" destOrd="0" presId="urn:microsoft.com/office/officeart/2005/8/layout/radial2"/>
    <dgm:cxn modelId="{477BEA2E-5251-4771-9DD7-14BA3E3124B9}" type="presParOf" srcId="{69F8DE48-70C4-4780-9D67-7E5B5596C14E}" destId="{47541AC8-858A-48C0-B74C-9A904CC797EB}" srcOrd="0" destOrd="0" presId="urn:microsoft.com/office/officeart/2005/8/layout/radial2"/>
    <dgm:cxn modelId="{4B0C3305-1F4A-41A9-AAEB-50946CA7D7AE}" type="presParOf" srcId="{47541AC8-858A-48C0-B74C-9A904CC797EB}" destId="{D4877956-5A43-4DBC-9F0E-6BE1DFA389C5}" srcOrd="0" destOrd="0" presId="urn:microsoft.com/office/officeart/2005/8/layout/radial2"/>
    <dgm:cxn modelId="{CA1344A6-7CF3-4613-8595-5921115F187D}" type="presParOf" srcId="{47541AC8-858A-48C0-B74C-9A904CC797EB}" destId="{404C975F-693E-435C-9794-16FF46142AF9}" srcOrd="1" destOrd="0" presId="urn:microsoft.com/office/officeart/2005/8/layout/radial2"/>
    <dgm:cxn modelId="{AF170B94-0981-466B-BD75-8077845E7DCB}" type="presParOf" srcId="{69F8DE48-70C4-4780-9D67-7E5B5596C14E}" destId="{6AB39A17-9E33-49C8-8CF8-1A6D4B5F073A}" srcOrd="1" destOrd="0" presId="urn:microsoft.com/office/officeart/2005/8/layout/radial2"/>
    <dgm:cxn modelId="{11018352-DCE8-4A3F-8320-0CF71B142D8F}" type="presParOf" srcId="{69F8DE48-70C4-4780-9D67-7E5B5596C14E}" destId="{003A640C-FDA9-4698-8930-9C89448EDB43}" srcOrd="2" destOrd="0" presId="urn:microsoft.com/office/officeart/2005/8/layout/radial2"/>
    <dgm:cxn modelId="{532655BD-448D-4D4C-A804-58C0F4FDFD35}" type="presParOf" srcId="{003A640C-FDA9-4698-8930-9C89448EDB43}" destId="{EC893204-C3ED-477E-8383-9F1103E0A8AE}" srcOrd="0" destOrd="0" presId="urn:microsoft.com/office/officeart/2005/8/layout/radial2"/>
    <dgm:cxn modelId="{C4E27238-5124-4D12-9B6C-2D5D4B18314C}" type="presParOf" srcId="{003A640C-FDA9-4698-8930-9C89448EDB43}" destId="{6FE23859-5E48-46E7-B8D5-6005F840D914}" srcOrd="1" destOrd="0" presId="urn:microsoft.com/office/officeart/2005/8/layout/radial2"/>
    <dgm:cxn modelId="{EB47BC4A-9508-45E9-BFAB-20F35B47B54C}" type="presParOf" srcId="{69F8DE48-70C4-4780-9D67-7E5B5596C14E}" destId="{29EE6869-08B8-4F1A-A76D-0BBFED6351AC}" srcOrd="3" destOrd="0" presId="urn:microsoft.com/office/officeart/2005/8/layout/radial2"/>
    <dgm:cxn modelId="{724F743A-A82E-4721-8152-3C4F0829C4C2}" type="presParOf" srcId="{69F8DE48-70C4-4780-9D67-7E5B5596C14E}" destId="{0A260BE7-DB83-4366-89D5-2B3F0AA924B0}" srcOrd="4" destOrd="0" presId="urn:microsoft.com/office/officeart/2005/8/layout/radial2"/>
    <dgm:cxn modelId="{0C1FE639-93B0-4F78-988B-5CD4953F997B}" type="presParOf" srcId="{0A260BE7-DB83-4366-89D5-2B3F0AA924B0}" destId="{929D66DA-D6FD-47A4-8E25-189C8F1CC767}" srcOrd="0" destOrd="0" presId="urn:microsoft.com/office/officeart/2005/8/layout/radial2"/>
    <dgm:cxn modelId="{7A58F445-AE1B-4116-B6A3-66C03963E5FD}" type="presParOf" srcId="{0A260BE7-DB83-4366-89D5-2B3F0AA924B0}" destId="{C7128E31-4973-417D-BC3E-52E7DAAD502C}" srcOrd="1" destOrd="0" presId="urn:microsoft.com/office/officeart/2005/8/layout/radial2"/>
    <dgm:cxn modelId="{397649A3-E6F5-473C-A8EF-4F918D545FA2}" type="presParOf" srcId="{69F8DE48-70C4-4780-9D67-7E5B5596C14E}" destId="{A612484D-2CE0-4EBD-840D-AC9204E0E9D9}" srcOrd="5" destOrd="0" presId="urn:microsoft.com/office/officeart/2005/8/layout/radial2"/>
    <dgm:cxn modelId="{CBA492A8-2D3D-48DF-9912-C2637AE99156}" type="presParOf" srcId="{69F8DE48-70C4-4780-9D67-7E5B5596C14E}" destId="{26CCC16D-3DE5-4832-A769-5E392BB24A0B}" srcOrd="6" destOrd="0" presId="urn:microsoft.com/office/officeart/2005/8/layout/radial2"/>
    <dgm:cxn modelId="{FF6C8096-6428-45DD-A45B-9ACDE5C82BAC}" type="presParOf" srcId="{26CCC16D-3DE5-4832-A769-5E392BB24A0B}" destId="{703BB7B8-1523-4AAA-BCEB-6B44D1B44E50}" srcOrd="0" destOrd="0" presId="urn:microsoft.com/office/officeart/2005/8/layout/radial2"/>
    <dgm:cxn modelId="{16DC923E-F701-4CC3-B9B2-AFD885B94877}" type="presParOf" srcId="{26CCC16D-3DE5-4832-A769-5E392BB24A0B}" destId="{8ECE0A6E-C524-4915-B706-A8002539F292}" srcOrd="1" destOrd="0" presId="urn:microsoft.com/office/officeart/2005/8/layout/radial2"/>
    <dgm:cxn modelId="{EE33FF64-9032-4FDA-A90E-C79F85C71D2C}" type="presParOf" srcId="{69F8DE48-70C4-4780-9D67-7E5B5596C14E}" destId="{1F87F35F-FA9E-4EA6-A30D-766BDADEFBFA}" srcOrd="7" destOrd="0" presId="urn:microsoft.com/office/officeart/2005/8/layout/radial2"/>
    <dgm:cxn modelId="{ADB66C71-20B8-4E1F-9BBF-25F3C8E6676D}" type="presParOf" srcId="{69F8DE48-70C4-4780-9D67-7E5B5596C14E}" destId="{D769BEB1-649A-4A1B-A0A6-E15677DDDF8B}" srcOrd="8" destOrd="0" presId="urn:microsoft.com/office/officeart/2005/8/layout/radial2"/>
    <dgm:cxn modelId="{78A6695E-ACA0-4DB0-98E0-E6EA2EC164AD}" type="presParOf" srcId="{D769BEB1-649A-4A1B-A0A6-E15677DDDF8B}" destId="{4DAFC148-0D39-43E0-847A-2756616260D4}" srcOrd="0" destOrd="0" presId="urn:microsoft.com/office/officeart/2005/8/layout/radial2"/>
    <dgm:cxn modelId="{D01DDBA1-39F5-46B3-8510-C27DD2064CF7}" type="presParOf" srcId="{D769BEB1-649A-4A1B-A0A6-E15677DDDF8B}" destId="{161B8714-9DD4-4E2B-84BC-136FCBF43EB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7F35F-FA9E-4EA6-A30D-766BDADEFBFA}">
      <dsp:nvSpPr>
        <dsp:cNvPr id="0" name=""/>
        <dsp:cNvSpPr/>
      </dsp:nvSpPr>
      <dsp:spPr>
        <a:xfrm rot="3682709">
          <a:off x="1992787" y="2930086"/>
          <a:ext cx="772468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772468" y="213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2484D-2CE0-4EBD-840D-AC9204E0E9D9}">
      <dsp:nvSpPr>
        <dsp:cNvPr id="0" name=""/>
        <dsp:cNvSpPr/>
      </dsp:nvSpPr>
      <dsp:spPr>
        <a:xfrm rot="1312416">
          <a:off x="2417378" y="2373417"/>
          <a:ext cx="552104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52104" y="213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E6869-08B8-4F1A-A76D-0BBFED6351AC}">
      <dsp:nvSpPr>
        <dsp:cNvPr id="0" name=""/>
        <dsp:cNvSpPr/>
      </dsp:nvSpPr>
      <dsp:spPr>
        <a:xfrm rot="20287584">
          <a:off x="2417378" y="1737811"/>
          <a:ext cx="552104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52104" y="213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39A17-9E33-49C8-8CF8-1A6D4B5F073A}">
      <dsp:nvSpPr>
        <dsp:cNvPr id="0" name=""/>
        <dsp:cNvSpPr/>
      </dsp:nvSpPr>
      <dsp:spPr>
        <a:xfrm rot="17917291">
          <a:off x="1992787" y="1181143"/>
          <a:ext cx="772468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772468" y="2137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C975F-693E-435C-9794-16FF46142AF9}">
      <dsp:nvSpPr>
        <dsp:cNvPr id="0" name=""/>
        <dsp:cNvSpPr/>
      </dsp:nvSpPr>
      <dsp:spPr>
        <a:xfrm>
          <a:off x="1136912" y="1312088"/>
          <a:ext cx="1529811" cy="152981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93204-C3ED-477E-8383-9F1103E0A8AE}">
      <dsp:nvSpPr>
        <dsp:cNvPr id="0" name=""/>
        <dsp:cNvSpPr/>
      </dsp:nvSpPr>
      <dsp:spPr>
        <a:xfrm>
          <a:off x="2324936" y="1679"/>
          <a:ext cx="917886" cy="917886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459357" y="136100"/>
        <a:ext cx="649044" cy="649044"/>
      </dsp:txXfrm>
    </dsp:sp>
    <dsp:sp modelId="{6FE23859-5E48-46E7-B8D5-6005F840D914}">
      <dsp:nvSpPr>
        <dsp:cNvPr id="0" name=""/>
        <dsp:cNvSpPr/>
      </dsp:nvSpPr>
      <dsp:spPr>
        <a:xfrm>
          <a:off x="3334612" y="1679"/>
          <a:ext cx="1376830" cy="91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334612" y="1679"/>
        <a:ext cx="1376830" cy="917886"/>
      </dsp:txXfrm>
    </dsp:sp>
    <dsp:sp modelId="{929D66DA-D6FD-47A4-8E25-189C8F1CC767}">
      <dsp:nvSpPr>
        <dsp:cNvPr id="0" name=""/>
        <dsp:cNvSpPr/>
      </dsp:nvSpPr>
      <dsp:spPr>
        <a:xfrm>
          <a:off x="2916569" y="1026417"/>
          <a:ext cx="917886" cy="91788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4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50990" y="1160838"/>
        <a:ext cx="649044" cy="649044"/>
      </dsp:txXfrm>
    </dsp:sp>
    <dsp:sp modelId="{C7128E31-4973-417D-BC3E-52E7DAAD502C}">
      <dsp:nvSpPr>
        <dsp:cNvPr id="0" name=""/>
        <dsp:cNvSpPr/>
      </dsp:nvSpPr>
      <dsp:spPr>
        <a:xfrm>
          <a:off x="3926244" y="1026417"/>
          <a:ext cx="1376830" cy="91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926244" y="1026417"/>
        <a:ext cx="1376830" cy="917886"/>
      </dsp:txXfrm>
    </dsp:sp>
    <dsp:sp modelId="{703BB7B8-1523-4AAA-BCEB-6B44D1B44E50}">
      <dsp:nvSpPr>
        <dsp:cNvPr id="0" name=""/>
        <dsp:cNvSpPr/>
      </dsp:nvSpPr>
      <dsp:spPr>
        <a:xfrm>
          <a:off x="2916569" y="2209683"/>
          <a:ext cx="917886" cy="917886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4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050990" y="2344104"/>
        <a:ext cx="649044" cy="649044"/>
      </dsp:txXfrm>
    </dsp:sp>
    <dsp:sp modelId="{8ECE0A6E-C524-4915-B706-A8002539F292}">
      <dsp:nvSpPr>
        <dsp:cNvPr id="0" name=""/>
        <dsp:cNvSpPr/>
      </dsp:nvSpPr>
      <dsp:spPr>
        <a:xfrm>
          <a:off x="3926244" y="2209683"/>
          <a:ext cx="1376830" cy="91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926244" y="2209683"/>
        <a:ext cx="1376830" cy="917886"/>
      </dsp:txXfrm>
    </dsp:sp>
    <dsp:sp modelId="{4DAFC148-0D39-43E0-847A-2756616260D4}">
      <dsp:nvSpPr>
        <dsp:cNvPr id="0" name=""/>
        <dsp:cNvSpPr/>
      </dsp:nvSpPr>
      <dsp:spPr>
        <a:xfrm>
          <a:off x="2324936" y="3234421"/>
          <a:ext cx="917886" cy="91788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4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459357" y="3368842"/>
        <a:ext cx="649044" cy="649044"/>
      </dsp:txXfrm>
    </dsp:sp>
    <dsp:sp modelId="{161B8714-9DD4-4E2B-84BC-136FCBF43EB1}">
      <dsp:nvSpPr>
        <dsp:cNvPr id="0" name=""/>
        <dsp:cNvSpPr/>
      </dsp:nvSpPr>
      <dsp:spPr>
        <a:xfrm>
          <a:off x="3334612" y="3234421"/>
          <a:ext cx="1376830" cy="917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chemeClr val="tx1"/>
              </a:solidFill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000" kern="1200" dirty="0">
            <a:solidFill>
              <a:schemeClr val="tx1"/>
            </a:solidFill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334612" y="3234421"/>
        <a:ext cx="1376830" cy="917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5308" y="3095898"/>
            <a:ext cx="3774013" cy="3409405"/>
          </a:xfrm>
          <a:prstGeom prst="noSmoking">
            <a:avLst>
              <a:gd name="adj" fmla="val 10104"/>
            </a:avLst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2898">
            <a:off x="3893985" y="4929696"/>
            <a:ext cx="1489320" cy="129333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7017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1600">
            <a:off x="3587436" y="3349666"/>
            <a:ext cx="1505593" cy="135254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837" b="97017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8974">
            <a:off x="4783430" y="4110817"/>
            <a:ext cx="1497361" cy="12386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5837" b="97017" l="2146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852" y="4233469"/>
            <a:ext cx="1574584" cy="123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52786" y="44381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32538821"/>
              </p:ext>
            </p:extLst>
          </p:nvPr>
        </p:nvGraphicFramePr>
        <p:xfrm>
          <a:off x="1397726" y="1541418"/>
          <a:ext cx="6439988" cy="4153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92241" y="5114109"/>
            <a:ext cx="2442754" cy="1162594"/>
          </a:xfrm>
          <a:prstGeom prst="rightArrow">
            <a:avLst>
              <a:gd name="adj1" fmla="val 61236"/>
              <a:gd name="adj2" fmla="val 65730"/>
            </a:avLst>
          </a:prstGeom>
          <a:solidFill>
            <a:srgbClr val="FFFF00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0070C0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衛福部疾</a:t>
            </a:r>
            <a:r>
              <a:rPr lang="zh-TW" altLang="en-US" sz="2000">
                <a:solidFill>
                  <a:srgbClr val="0070C0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管</a:t>
            </a:r>
            <a:r>
              <a:rPr lang="zh-TW" altLang="en-US" sz="2000" smtClean="0">
                <a:solidFill>
                  <a:srgbClr val="0070C0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署</a:t>
            </a:r>
            <a:endParaRPr lang="zh-TW" altLang="en-US" sz="2000" dirty="0">
              <a:solidFill>
                <a:srgbClr val="0070C0"/>
              </a:solidFill>
              <a:latin typeface="文鼎中圓" panose="020B0609010101010101" pitchFamily="49" charset="-120"/>
              <a:ea typeface="文鼎中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文鼎中特明</vt:lpstr>
      <vt:lpstr>文鼎中特圓</vt:lpstr>
      <vt:lpstr>文鼎中圓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2019-10-16T02:08:26Z</dcterms:modified>
</cp:coreProperties>
</file>