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33CC"/>
    <a:srgbClr val="3399FF"/>
    <a:srgbClr val="FF6699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95E7B3-627B-40E7-91EC-36506BE8BF2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43513E5-1507-40F9-B412-2917CA303E24}">
      <dgm:prSet/>
      <dgm:spPr/>
      <dgm:t>
        <a:bodyPr/>
        <a:lstStyle/>
        <a:p>
          <a:pPr rtl="0"/>
          <a:r>
            <a:rPr lang="zh-TW" smtClean="0">
              <a:solidFill>
                <a:srgbClr val="FF990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巡</a:t>
          </a:r>
          <a:endParaRPr lang="zh-TW">
            <a:solidFill>
              <a:srgbClr val="FF9900"/>
            </a:solidFill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8DCF2F92-F2C3-4CAF-82C0-6FAA11290E39}" type="parTrans" cxnId="{4852135A-1E47-4BC7-B39B-84951420236F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05AD3477-4FCA-41CD-99E9-1B2065EF93A4}" type="sibTrans" cxnId="{4852135A-1E47-4BC7-B39B-84951420236F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1D7D8763-744B-415E-AAF5-F80B951B1C4F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巡檢容器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F23478C2-7CD9-41BC-A1E4-522842D52048}" type="parTrans" cxnId="{34212D27-A863-470D-9FB7-1274F60DEDD6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B5BA51A0-B74B-4AB3-9BE3-62214AA583D8}" type="sibTrans" cxnId="{34212D27-A863-470D-9FB7-1274F60DEDD6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BDFFC56B-9F4E-4BA5-8B9D-00123220AEF5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倒</a:t>
          </a:r>
          <a:endParaRPr lang="zh-TW" dirty="0">
            <a:solidFill>
              <a:schemeClr val="tx1"/>
            </a:solidFill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20CA9837-7986-491D-B846-F0E82786A339}" type="parTrans" cxnId="{DED23BAD-C8D6-4D30-81A7-4CFDA5DC0E6E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751AD241-26D4-4B5D-9617-1EB3692BD883}" type="sibTrans" cxnId="{DED23BAD-C8D6-4D30-81A7-4CFDA5DC0E6E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37C9E0B1-C879-4E66-8E5E-68537CC5392B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倒掉積水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3F7C5E96-8794-49AB-8FDA-FAC520FFBBD6}" type="parTrans" cxnId="{FEF7DBCD-37E9-4A9A-ADB6-40AF6E727246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828AF197-FE70-4B5E-8B71-56EEA4AF49B9}" type="sibTrans" cxnId="{FEF7DBCD-37E9-4A9A-ADB6-40AF6E727246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4CF13545-468F-40E5-ABA0-B37AE94923F8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清</a:t>
          </a:r>
          <a:endParaRPr lang="zh-TW" dirty="0">
            <a:solidFill>
              <a:srgbClr val="FFFF00"/>
            </a:solidFill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4EB50851-56A3-41CE-A618-6E3BCB56C795}" type="parTrans" cxnId="{535DFD48-E992-4CCD-8901-BFBB2F4028E4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51B25D4F-220E-46EB-A16B-1DCA3B612332}" type="sibTrans" cxnId="{535DFD48-E992-4CCD-8901-BFBB2F4028E4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78E476EF-49FD-4076-8223-D3926DC0FEF7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清潔容器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EAEEB88E-5AA9-4ABC-BE43-4666FB0F9665}" type="parTrans" cxnId="{755BE142-4160-4084-BFB8-74774FE73C4D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E1F570B5-261E-45DB-91F9-99CCA9895F8D}" type="sibTrans" cxnId="{755BE142-4160-4084-BFB8-74774FE73C4D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EF8B479E-2D06-4BF8-AE70-E5D151278B15}">
      <dgm:prSet/>
      <dgm:spPr/>
      <dgm:t>
        <a:bodyPr/>
        <a:lstStyle/>
        <a:p>
          <a:pPr rtl="0"/>
          <a:r>
            <a:rPr lang="zh-TW" smtClean="0">
              <a:latin typeface="文鼎超圓" panose="020B0609010101010101" pitchFamily="49" charset="-120"/>
              <a:ea typeface="文鼎超圓" panose="020B0609010101010101" pitchFamily="49" charset="-120"/>
            </a:rPr>
            <a:t>刷</a:t>
          </a:r>
          <a:endParaRPr lang="zh-TW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D35667CB-8C29-4C8B-B078-830FB9747E1D}" type="parTrans" cxnId="{9A161448-7D3A-42B4-A0A6-5D20587CB06D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0C5D9471-FC7C-46E0-A3C3-084A6FD1228F}" type="sibTrans" cxnId="{9A161448-7D3A-42B4-A0A6-5D20587CB06D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97C0DFED-919E-4777-ABAF-AF64DE42A65B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刷除蟲卵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E4247D28-7525-4BFB-9405-BBFF119E6C5C}" type="parTrans" cxnId="{DCB21EA8-4B42-48AD-A925-8ED09612765A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046A7997-CC33-41EE-A322-34AA33B7E173}" type="sibTrans" cxnId="{DCB21EA8-4B42-48AD-A925-8ED09612765A}">
      <dgm:prSet/>
      <dgm:spPr/>
      <dgm:t>
        <a:bodyPr/>
        <a:lstStyle/>
        <a:p>
          <a:endParaRPr lang="zh-TW" altLang="en-US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556D812C-9458-482F-A824-2AE5BBD4A042}" type="pres">
      <dgm:prSet presAssocID="{BD95E7B3-627B-40E7-91EC-36506BE8BF2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B541AE7-7F75-464E-9A85-692A712F7630}" type="pres">
      <dgm:prSet presAssocID="{BD95E7B3-627B-40E7-91EC-36506BE8BF2C}" presName="cycle" presStyleCnt="0"/>
      <dgm:spPr/>
    </dgm:pt>
    <dgm:pt modelId="{8FB4A8CD-3E26-49AC-BA3D-E7A0557C2CA5}" type="pres">
      <dgm:prSet presAssocID="{BD95E7B3-627B-40E7-91EC-36506BE8BF2C}" presName="centerShape" presStyleCnt="0"/>
      <dgm:spPr/>
    </dgm:pt>
    <dgm:pt modelId="{FA9E4110-377D-4DA5-840B-CC64002D917B}" type="pres">
      <dgm:prSet presAssocID="{BD95E7B3-627B-40E7-91EC-36506BE8BF2C}" presName="connSite" presStyleLbl="node1" presStyleIdx="0" presStyleCnt="5"/>
      <dgm:spPr/>
    </dgm:pt>
    <dgm:pt modelId="{7F6C49B0-B238-4B96-9F26-347B13424560}" type="pres">
      <dgm:prSet presAssocID="{BD95E7B3-627B-40E7-91EC-36506BE8BF2C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D1A980B-0B75-4638-89CE-7A353B0BAB8F}" type="pres">
      <dgm:prSet presAssocID="{8DCF2F92-F2C3-4CAF-82C0-6FAA11290E3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91E8E8B-12AD-4E14-982D-5690569B92EA}" type="pres">
      <dgm:prSet presAssocID="{A43513E5-1507-40F9-B412-2917CA303E24}" presName="node" presStyleCnt="0"/>
      <dgm:spPr/>
    </dgm:pt>
    <dgm:pt modelId="{5071F8D3-91E2-4E96-B2B5-777EA3C5012F}" type="pres">
      <dgm:prSet presAssocID="{A43513E5-1507-40F9-B412-2917CA303E24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9E4ECE-AAEF-4DE7-8CD3-C76CC1DC1339}" type="pres">
      <dgm:prSet presAssocID="{A43513E5-1507-40F9-B412-2917CA303E24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8AD2A7-B420-4467-873C-4B76E710706B}" type="pres">
      <dgm:prSet presAssocID="{20CA9837-7986-491D-B846-F0E82786A33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616786B-F582-4B04-A85C-1D982F338C16}" type="pres">
      <dgm:prSet presAssocID="{BDFFC56B-9F4E-4BA5-8B9D-00123220AEF5}" presName="node" presStyleCnt="0"/>
      <dgm:spPr/>
    </dgm:pt>
    <dgm:pt modelId="{B649AC6C-9336-4693-AE67-DAFC53B2FF11}" type="pres">
      <dgm:prSet presAssocID="{BDFFC56B-9F4E-4BA5-8B9D-00123220AEF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14353C-09BD-4E13-B358-AECF34BFE468}" type="pres">
      <dgm:prSet presAssocID="{BDFFC56B-9F4E-4BA5-8B9D-00123220AEF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C6CC4C-D58D-40BA-8333-FFD9C306383A}" type="pres">
      <dgm:prSet presAssocID="{4EB50851-56A3-41CE-A618-6E3BCB56C79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430DA401-5E9D-43A6-B128-A3756F983F07}" type="pres">
      <dgm:prSet presAssocID="{4CF13545-468F-40E5-ABA0-B37AE94923F8}" presName="node" presStyleCnt="0"/>
      <dgm:spPr/>
    </dgm:pt>
    <dgm:pt modelId="{8281B73C-556F-4264-BFEC-2ADF92373941}" type="pres">
      <dgm:prSet presAssocID="{4CF13545-468F-40E5-ABA0-B37AE94923F8}" presName="parentNode" presStyleLbl="node1" presStyleIdx="3" presStyleCnt="5" custLinFactNeighborX="2627" custLinFactNeighborY="788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9A6600-22C9-4527-8478-2509F41B8B21}" type="pres">
      <dgm:prSet presAssocID="{4CF13545-468F-40E5-ABA0-B37AE94923F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9D6FE9-0569-44F8-B6E0-BC12A7AD12FF}" type="pres">
      <dgm:prSet presAssocID="{D35667CB-8C29-4C8B-B078-830FB9747E1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9526623-E754-48AB-9FA1-C8EDDB44D6DF}" type="pres">
      <dgm:prSet presAssocID="{EF8B479E-2D06-4BF8-AE70-E5D151278B15}" presName="node" presStyleCnt="0"/>
      <dgm:spPr/>
    </dgm:pt>
    <dgm:pt modelId="{F30D8A5A-AF84-4B18-936A-884B89451D15}" type="pres">
      <dgm:prSet presAssocID="{EF8B479E-2D06-4BF8-AE70-E5D151278B1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DF17E2-02E5-4451-8CC8-F0AA8C180D56}" type="pres">
      <dgm:prSet presAssocID="{EF8B479E-2D06-4BF8-AE70-E5D151278B1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A9B6291-1C42-40EF-91DA-279A27364574}" type="presOf" srcId="{4EB50851-56A3-41CE-A618-6E3BCB56C795}" destId="{BCC6CC4C-D58D-40BA-8333-FFD9C306383A}" srcOrd="0" destOrd="0" presId="urn:microsoft.com/office/officeart/2005/8/layout/radial2"/>
    <dgm:cxn modelId="{4852135A-1E47-4BC7-B39B-84951420236F}" srcId="{BD95E7B3-627B-40E7-91EC-36506BE8BF2C}" destId="{A43513E5-1507-40F9-B412-2917CA303E24}" srcOrd="0" destOrd="0" parTransId="{8DCF2F92-F2C3-4CAF-82C0-6FAA11290E39}" sibTransId="{05AD3477-4FCA-41CD-99E9-1B2065EF93A4}"/>
    <dgm:cxn modelId="{C0EDA137-B609-4FF5-8AF7-FAD9FE13E82C}" type="presOf" srcId="{97C0DFED-919E-4777-ABAF-AF64DE42A65B}" destId="{6ADF17E2-02E5-4451-8CC8-F0AA8C180D56}" srcOrd="0" destOrd="0" presId="urn:microsoft.com/office/officeart/2005/8/layout/radial2"/>
    <dgm:cxn modelId="{868ABD68-8A2E-4AC5-AEDD-748FCFD51356}" type="presOf" srcId="{20CA9837-7986-491D-B846-F0E82786A339}" destId="{DB8AD2A7-B420-4467-873C-4B76E710706B}" srcOrd="0" destOrd="0" presId="urn:microsoft.com/office/officeart/2005/8/layout/radial2"/>
    <dgm:cxn modelId="{D7E35642-AD86-438C-8497-AB025D079EFD}" type="presOf" srcId="{8DCF2F92-F2C3-4CAF-82C0-6FAA11290E39}" destId="{FD1A980B-0B75-4638-89CE-7A353B0BAB8F}" srcOrd="0" destOrd="0" presId="urn:microsoft.com/office/officeart/2005/8/layout/radial2"/>
    <dgm:cxn modelId="{C1F9392E-E359-4824-804B-6E9D3D5F2A8A}" type="presOf" srcId="{37C9E0B1-C879-4E66-8E5E-68537CC5392B}" destId="{E214353C-09BD-4E13-B358-AECF34BFE468}" srcOrd="0" destOrd="0" presId="urn:microsoft.com/office/officeart/2005/8/layout/radial2"/>
    <dgm:cxn modelId="{533E8020-4C5E-4B14-BC3B-A78ED34A4071}" type="presOf" srcId="{1D7D8763-744B-415E-AAF5-F80B951B1C4F}" destId="{A89E4ECE-AAEF-4DE7-8CD3-C76CC1DC1339}" srcOrd="0" destOrd="0" presId="urn:microsoft.com/office/officeart/2005/8/layout/radial2"/>
    <dgm:cxn modelId="{DED23BAD-C8D6-4D30-81A7-4CFDA5DC0E6E}" srcId="{BD95E7B3-627B-40E7-91EC-36506BE8BF2C}" destId="{BDFFC56B-9F4E-4BA5-8B9D-00123220AEF5}" srcOrd="1" destOrd="0" parTransId="{20CA9837-7986-491D-B846-F0E82786A339}" sibTransId="{751AD241-26D4-4B5D-9617-1EB3692BD883}"/>
    <dgm:cxn modelId="{FEF7DBCD-37E9-4A9A-ADB6-40AF6E727246}" srcId="{BDFFC56B-9F4E-4BA5-8B9D-00123220AEF5}" destId="{37C9E0B1-C879-4E66-8E5E-68537CC5392B}" srcOrd="0" destOrd="0" parTransId="{3F7C5E96-8794-49AB-8FDA-FAC520FFBBD6}" sibTransId="{828AF197-FE70-4B5E-8B71-56EEA4AF49B9}"/>
    <dgm:cxn modelId="{980A645F-19F4-4A4F-97CA-C0EA5961C8EA}" type="presOf" srcId="{BDFFC56B-9F4E-4BA5-8B9D-00123220AEF5}" destId="{B649AC6C-9336-4693-AE67-DAFC53B2FF11}" srcOrd="0" destOrd="0" presId="urn:microsoft.com/office/officeart/2005/8/layout/radial2"/>
    <dgm:cxn modelId="{ED1FF5EA-A0E0-4B0B-A683-19874ACA0400}" type="presOf" srcId="{4CF13545-468F-40E5-ABA0-B37AE94923F8}" destId="{8281B73C-556F-4264-BFEC-2ADF92373941}" srcOrd="0" destOrd="0" presId="urn:microsoft.com/office/officeart/2005/8/layout/radial2"/>
    <dgm:cxn modelId="{755BE142-4160-4084-BFB8-74774FE73C4D}" srcId="{4CF13545-468F-40E5-ABA0-B37AE94923F8}" destId="{78E476EF-49FD-4076-8223-D3926DC0FEF7}" srcOrd="0" destOrd="0" parTransId="{EAEEB88E-5AA9-4ABC-BE43-4666FB0F9665}" sibTransId="{E1F570B5-261E-45DB-91F9-99CCA9895F8D}"/>
    <dgm:cxn modelId="{34212D27-A863-470D-9FB7-1274F60DEDD6}" srcId="{A43513E5-1507-40F9-B412-2917CA303E24}" destId="{1D7D8763-744B-415E-AAF5-F80B951B1C4F}" srcOrd="0" destOrd="0" parTransId="{F23478C2-7CD9-41BC-A1E4-522842D52048}" sibTransId="{B5BA51A0-B74B-4AB3-9BE3-62214AA583D8}"/>
    <dgm:cxn modelId="{DC4BB367-4B25-4B53-8C89-29EBFAA9070D}" type="presOf" srcId="{78E476EF-49FD-4076-8223-D3926DC0FEF7}" destId="{B89A6600-22C9-4527-8478-2509F41B8B21}" srcOrd="0" destOrd="0" presId="urn:microsoft.com/office/officeart/2005/8/layout/radial2"/>
    <dgm:cxn modelId="{DCB21EA8-4B42-48AD-A925-8ED09612765A}" srcId="{EF8B479E-2D06-4BF8-AE70-E5D151278B15}" destId="{97C0DFED-919E-4777-ABAF-AF64DE42A65B}" srcOrd="0" destOrd="0" parTransId="{E4247D28-7525-4BFB-9405-BBFF119E6C5C}" sibTransId="{046A7997-CC33-41EE-A322-34AA33B7E173}"/>
    <dgm:cxn modelId="{A6091A4F-85F9-4387-A84D-2A91FA4998F0}" type="presOf" srcId="{EF8B479E-2D06-4BF8-AE70-E5D151278B15}" destId="{F30D8A5A-AF84-4B18-936A-884B89451D15}" srcOrd="0" destOrd="0" presId="urn:microsoft.com/office/officeart/2005/8/layout/radial2"/>
    <dgm:cxn modelId="{9A161448-7D3A-42B4-A0A6-5D20587CB06D}" srcId="{BD95E7B3-627B-40E7-91EC-36506BE8BF2C}" destId="{EF8B479E-2D06-4BF8-AE70-E5D151278B15}" srcOrd="3" destOrd="0" parTransId="{D35667CB-8C29-4C8B-B078-830FB9747E1D}" sibTransId="{0C5D9471-FC7C-46E0-A3C3-084A6FD1228F}"/>
    <dgm:cxn modelId="{5C8161B8-034D-43EE-9BD9-DA09042E0961}" type="presOf" srcId="{A43513E5-1507-40F9-B412-2917CA303E24}" destId="{5071F8D3-91E2-4E96-B2B5-777EA3C5012F}" srcOrd="0" destOrd="0" presId="urn:microsoft.com/office/officeart/2005/8/layout/radial2"/>
    <dgm:cxn modelId="{535DFD48-E992-4CCD-8901-BFBB2F4028E4}" srcId="{BD95E7B3-627B-40E7-91EC-36506BE8BF2C}" destId="{4CF13545-468F-40E5-ABA0-B37AE94923F8}" srcOrd="2" destOrd="0" parTransId="{4EB50851-56A3-41CE-A618-6E3BCB56C795}" sibTransId="{51B25D4F-220E-46EB-A16B-1DCA3B612332}"/>
    <dgm:cxn modelId="{B6B9AFF9-8E3F-4DF6-B777-2600175E5CA9}" type="presOf" srcId="{BD95E7B3-627B-40E7-91EC-36506BE8BF2C}" destId="{556D812C-9458-482F-A824-2AE5BBD4A042}" srcOrd="0" destOrd="0" presId="urn:microsoft.com/office/officeart/2005/8/layout/radial2"/>
    <dgm:cxn modelId="{366055ED-CA14-407C-80DA-883874ACC181}" type="presOf" srcId="{D35667CB-8C29-4C8B-B078-830FB9747E1D}" destId="{CF9D6FE9-0569-44F8-B6E0-BC12A7AD12FF}" srcOrd="0" destOrd="0" presId="urn:microsoft.com/office/officeart/2005/8/layout/radial2"/>
    <dgm:cxn modelId="{2A4C29B3-739B-47AE-80C6-9B89B8C23DAB}" type="presParOf" srcId="{556D812C-9458-482F-A824-2AE5BBD4A042}" destId="{9B541AE7-7F75-464E-9A85-692A712F7630}" srcOrd="0" destOrd="0" presId="urn:microsoft.com/office/officeart/2005/8/layout/radial2"/>
    <dgm:cxn modelId="{509C6115-1246-4F4D-8356-B483B44DE9BF}" type="presParOf" srcId="{9B541AE7-7F75-464E-9A85-692A712F7630}" destId="{8FB4A8CD-3E26-49AC-BA3D-E7A0557C2CA5}" srcOrd="0" destOrd="0" presId="urn:microsoft.com/office/officeart/2005/8/layout/radial2"/>
    <dgm:cxn modelId="{B8C162C7-80FD-4F40-8442-47F43F03E2BA}" type="presParOf" srcId="{8FB4A8CD-3E26-49AC-BA3D-E7A0557C2CA5}" destId="{FA9E4110-377D-4DA5-840B-CC64002D917B}" srcOrd="0" destOrd="0" presId="urn:microsoft.com/office/officeart/2005/8/layout/radial2"/>
    <dgm:cxn modelId="{2D3DD177-A50B-4971-B78F-423478D01803}" type="presParOf" srcId="{8FB4A8CD-3E26-49AC-BA3D-E7A0557C2CA5}" destId="{7F6C49B0-B238-4B96-9F26-347B13424560}" srcOrd="1" destOrd="0" presId="urn:microsoft.com/office/officeart/2005/8/layout/radial2"/>
    <dgm:cxn modelId="{E74A42C8-B8C1-4721-A828-CC003D713BD4}" type="presParOf" srcId="{9B541AE7-7F75-464E-9A85-692A712F7630}" destId="{FD1A980B-0B75-4638-89CE-7A353B0BAB8F}" srcOrd="1" destOrd="0" presId="urn:microsoft.com/office/officeart/2005/8/layout/radial2"/>
    <dgm:cxn modelId="{7F1FF77C-101A-4C1A-9CCC-5508C111F893}" type="presParOf" srcId="{9B541AE7-7F75-464E-9A85-692A712F7630}" destId="{691E8E8B-12AD-4E14-982D-5690569B92EA}" srcOrd="2" destOrd="0" presId="urn:microsoft.com/office/officeart/2005/8/layout/radial2"/>
    <dgm:cxn modelId="{71EA3B97-64C3-4EA0-9AEE-502F0F10BCF1}" type="presParOf" srcId="{691E8E8B-12AD-4E14-982D-5690569B92EA}" destId="{5071F8D3-91E2-4E96-B2B5-777EA3C5012F}" srcOrd="0" destOrd="0" presId="urn:microsoft.com/office/officeart/2005/8/layout/radial2"/>
    <dgm:cxn modelId="{0CAFCF2E-A44C-4A29-98A7-3726085091D6}" type="presParOf" srcId="{691E8E8B-12AD-4E14-982D-5690569B92EA}" destId="{A89E4ECE-AAEF-4DE7-8CD3-C76CC1DC1339}" srcOrd="1" destOrd="0" presId="urn:microsoft.com/office/officeart/2005/8/layout/radial2"/>
    <dgm:cxn modelId="{AE747D91-063C-41B6-9680-FC56B6D10C88}" type="presParOf" srcId="{9B541AE7-7F75-464E-9A85-692A712F7630}" destId="{DB8AD2A7-B420-4467-873C-4B76E710706B}" srcOrd="3" destOrd="0" presId="urn:microsoft.com/office/officeart/2005/8/layout/radial2"/>
    <dgm:cxn modelId="{6F45D612-C8ED-469B-826D-AC72D9F0C287}" type="presParOf" srcId="{9B541AE7-7F75-464E-9A85-692A712F7630}" destId="{7616786B-F582-4B04-A85C-1D982F338C16}" srcOrd="4" destOrd="0" presId="urn:microsoft.com/office/officeart/2005/8/layout/radial2"/>
    <dgm:cxn modelId="{97C47709-1BC6-4D22-9D17-29769536C768}" type="presParOf" srcId="{7616786B-F582-4B04-A85C-1D982F338C16}" destId="{B649AC6C-9336-4693-AE67-DAFC53B2FF11}" srcOrd="0" destOrd="0" presId="urn:microsoft.com/office/officeart/2005/8/layout/radial2"/>
    <dgm:cxn modelId="{E19740CD-54BC-4FB0-9253-3CC648D4D7CE}" type="presParOf" srcId="{7616786B-F582-4B04-A85C-1D982F338C16}" destId="{E214353C-09BD-4E13-B358-AECF34BFE468}" srcOrd="1" destOrd="0" presId="urn:microsoft.com/office/officeart/2005/8/layout/radial2"/>
    <dgm:cxn modelId="{C8AABF36-81A0-4D0B-9324-42732DFA89F8}" type="presParOf" srcId="{9B541AE7-7F75-464E-9A85-692A712F7630}" destId="{BCC6CC4C-D58D-40BA-8333-FFD9C306383A}" srcOrd="5" destOrd="0" presId="urn:microsoft.com/office/officeart/2005/8/layout/radial2"/>
    <dgm:cxn modelId="{B9DEFEA4-7608-4A75-B6B9-EB2D12F63DE0}" type="presParOf" srcId="{9B541AE7-7F75-464E-9A85-692A712F7630}" destId="{430DA401-5E9D-43A6-B128-A3756F983F07}" srcOrd="6" destOrd="0" presId="urn:microsoft.com/office/officeart/2005/8/layout/radial2"/>
    <dgm:cxn modelId="{607CC2DD-CEDF-4DA5-9A5F-25C166217816}" type="presParOf" srcId="{430DA401-5E9D-43A6-B128-A3756F983F07}" destId="{8281B73C-556F-4264-BFEC-2ADF92373941}" srcOrd="0" destOrd="0" presId="urn:microsoft.com/office/officeart/2005/8/layout/radial2"/>
    <dgm:cxn modelId="{410FF5E1-D1F7-4C02-82C8-7CE7C4BEAFAE}" type="presParOf" srcId="{430DA401-5E9D-43A6-B128-A3756F983F07}" destId="{B89A6600-22C9-4527-8478-2509F41B8B21}" srcOrd="1" destOrd="0" presId="urn:microsoft.com/office/officeart/2005/8/layout/radial2"/>
    <dgm:cxn modelId="{FC6C13D9-FA01-498B-8C6C-411B7F390C9E}" type="presParOf" srcId="{9B541AE7-7F75-464E-9A85-692A712F7630}" destId="{CF9D6FE9-0569-44F8-B6E0-BC12A7AD12FF}" srcOrd="7" destOrd="0" presId="urn:microsoft.com/office/officeart/2005/8/layout/radial2"/>
    <dgm:cxn modelId="{C9DE6A24-A4C9-431E-9637-AAEBF0AFED81}" type="presParOf" srcId="{9B541AE7-7F75-464E-9A85-692A712F7630}" destId="{49526623-E754-48AB-9FA1-C8EDDB44D6DF}" srcOrd="8" destOrd="0" presId="urn:microsoft.com/office/officeart/2005/8/layout/radial2"/>
    <dgm:cxn modelId="{A13447C4-1B48-43D5-8402-DE81DCC5E337}" type="presParOf" srcId="{49526623-E754-48AB-9FA1-C8EDDB44D6DF}" destId="{F30D8A5A-AF84-4B18-936A-884B89451D15}" srcOrd="0" destOrd="0" presId="urn:microsoft.com/office/officeart/2005/8/layout/radial2"/>
    <dgm:cxn modelId="{0E2465F8-FC97-4361-AD2B-4E26EAFD7D72}" type="presParOf" srcId="{49526623-E754-48AB-9FA1-C8EDDB44D6DF}" destId="{6ADF17E2-02E5-4451-8CC8-F0AA8C180D5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D6FE9-0569-44F8-B6E0-BC12A7AD12FF}">
      <dsp:nvSpPr>
        <dsp:cNvPr id="0" name=""/>
        <dsp:cNvSpPr/>
      </dsp:nvSpPr>
      <dsp:spPr>
        <a:xfrm rot="3683183">
          <a:off x="2005664" y="3174548"/>
          <a:ext cx="836149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836149" y="223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C6CC4C-D58D-40BA-8333-FFD9C306383A}">
      <dsp:nvSpPr>
        <dsp:cNvPr id="0" name=""/>
        <dsp:cNvSpPr/>
      </dsp:nvSpPr>
      <dsp:spPr>
        <a:xfrm rot="1434725">
          <a:off x="2459634" y="2614787"/>
          <a:ext cx="642388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642388" y="223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8AD2A7-B420-4467-873C-4B76E710706B}">
      <dsp:nvSpPr>
        <dsp:cNvPr id="0" name=""/>
        <dsp:cNvSpPr/>
      </dsp:nvSpPr>
      <dsp:spPr>
        <a:xfrm rot="20287351">
          <a:off x="2465696" y="1883098"/>
          <a:ext cx="597267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597267" y="223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1A980B-0B75-4638-89CE-7A353B0BAB8F}">
      <dsp:nvSpPr>
        <dsp:cNvPr id="0" name=""/>
        <dsp:cNvSpPr/>
      </dsp:nvSpPr>
      <dsp:spPr>
        <a:xfrm rot="17916817">
          <a:off x="2005664" y="1280143"/>
          <a:ext cx="836149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836149" y="223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C49B0-B238-4B96-9F26-347B13424560}">
      <dsp:nvSpPr>
        <dsp:cNvPr id="0" name=""/>
        <dsp:cNvSpPr/>
      </dsp:nvSpPr>
      <dsp:spPr>
        <a:xfrm>
          <a:off x="1078175" y="1420874"/>
          <a:ext cx="1657679" cy="165767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71F8D3-91E2-4E96-B2B5-777EA3C5012F}">
      <dsp:nvSpPr>
        <dsp:cNvPr id="0" name=""/>
        <dsp:cNvSpPr/>
      </dsp:nvSpPr>
      <dsp:spPr>
        <a:xfrm>
          <a:off x="2364810" y="1625"/>
          <a:ext cx="994607" cy="994607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solidFill>
                <a:srgbClr val="FF990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巡</a:t>
          </a:r>
          <a:endParaRPr lang="zh-TW" sz="4300" kern="1200">
            <a:solidFill>
              <a:srgbClr val="FF9900"/>
            </a:solidFill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2510467" y="147282"/>
        <a:ext cx="703293" cy="703293"/>
      </dsp:txXfrm>
    </dsp:sp>
    <dsp:sp modelId="{A89E4ECE-AAEF-4DE7-8CD3-C76CC1DC1339}">
      <dsp:nvSpPr>
        <dsp:cNvPr id="0" name=""/>
        <dsp:cNvSpPr/>
      </dsp:nvSpPr>
      <dsp:spPr>
        <a:xfrm>
          <a:off x="3458878" y="1625"/>
          <a:ext cx="1491911" cy="994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巡檢容器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458878" y="1625"/>
        <a:ext cx="1491911" cy="994607"/>
      </dsp:txXfrm>
    </dsp:sp>
    <dsp:sp modelId="{B649AC6C-9336-4693-AE67-DAFC53B2FF11}">
      <dsp:nvSpPr>
        <dsp:cNvPr id="0" name=""/>
        <dsp:cNvSpPr/>
      </dsp:nvSpPr>
      <dsp:spPr>
        <a:xfrm>
          <a:off x="3005642" y="1111578"/>
          <a:ext cx="994607" cy="994607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solidFill>
                <a:schemeClr val="tx1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倒</a:t>
          </a:r>
          <a:endParaRPr lang="zh-TW" sz="4300" kern="1200" dirty="0">
            <a:solidFill>
              <a:schemeClr val="tx1"/>
            </a:solidFill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151299" y="1257235"/>
        <a:ext cx="703293" cy="703293"/>
      </dsp:txXfrm>
    </dsp:sp>
    <dsp:sp modelId="{E214353C-09BD-4E13-B358-AECF34BFE468}">
      <dsp:nvSpPr>
        <dsp:cNvPr id="0" name=""/>
        <dsp:cNvSpPr/>
      </dsp:nvSpPr>
      <dsp:spPr>
        <a:xfrm>
          <a:off x="4099710" y="1111578"/>
          <a:ext cx="1491911" cy="994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倒掉積水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4099710" y="1111578"/>
        <a:ext cx="1491911" cy="994607"/>
      </dsp:txXfrm>
    </dsp:sp>
    <dsp:sp modelId="{8281B73C-556F-4264-BFEC-2ADF92373941}">
      <dsp:nvSpPr>
        <dsp:cNvPr id="0" name=""/>
        <dsp:cNvSpPr/>
      </dsp:nvSpPr>
      <dsp:spPr>
        <a:xfrm>
          <a:off x="3031770" y="2471617"/>
          <a:ext cx="994607" cy="994607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solidFill>
                <a:srgbClr val="FFFF0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清</a:t>
          </a:r>
          <a:endParaRPr lang="zh-TW" sz="4300" kern="1200" dirty="0">
            <a:solidFill>
              <a:srgbClr val="FFFF00"/>
            </a:solidFill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177427" y="2617274"/>
        <a:ext cx="703293" cy="703293"/>
      </dsp:txXfrm>
    </dsp:sp>
    <dsp:sp modelId="{B89A6600-22C9-4527-8478-2509F41B8B21}">
      <dsp:nvSpPr>
        <dsp:cNvPr id="0" name=""/>
        <dsp:cNvSpPr/>
      </dsp:nvSpPr>
      <dsp:spPr>
        <a:xfrm>
          <a:off x="4125839" y="2471617"/>
          <a:ext cx="1491911" cy="994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清潔容器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4125839" y="2471617"/>
        <a:ext cx="1491911" cy="994607"/>
      </dsp:txXfrm>
    </dsp:sp>
    <dsp:sp modelId="{F30D8A5A-AF84-4B18-936A-884B89451D15}">
      <dsp:nvSpPr>
        <dsp:cNvPr id="0" name=""/>
        <dsp:cNvSpPr/>
      </dsp:nvSpPr>
      <dsp:spPr>
        <a:xfrm>
          <a:off x="2364810" y="3503195"/>
          <a:ext cx="994607" cy="994607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超圓" panose="020B0609010101010101" pitchFamily="49" charset="-120"/>
              <a:ea typeface="文鼎超圓" panose="020B0609010101010101" pitchFamily="49" charset="-120"/>
            </a:rPr>
            <a:t>刷</a:t>
          </a:r>
          <a:endParaRPr lang="zh-TW" sz="4300" kern="120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2510467" y="3648852"/>
        <a:ext cx="703293" cy="703293"/>
      </dsp:txXfrm>
    </dsp:sp>
    <dsp:sp modelId="{6ADF17E2-02E5-4451-8CC8-F0AA8C180D56}">
      <dsp:nvSpPr>
        <dsp:cNvPr id="0" name=""/>
        <dsp:cNvSpPr/>
      </dsp:nvSpPr>
      <dsp:spPr>
        <a:xfrm>
          <a:off x="3458878" y="3503195"/>
          <a:ext cx="1491911" cy="994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刷除蟲卵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458878" y="3503195"/>
        <a:ext cx="1491911" cy="994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31885" y="608795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禁止標誌 3"/>
          <p:cNvSpPr/>
          <p:nvPr/>
        </p:nvSpPr>
        <p:spPr>
          <a:xfrm>
            <a:off x="2809667" y="3216702"/>
            <a:ext cx="3135086" cy="3027344"/>
          </a:xfrm>
          <a:prstGeom prst="noSmoking">
            <a:avLst>
              <a:gd name="adj" fmla="val 853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717" r="93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26958">
            <a:off x="3433604" y="5140742"/>
            <a:ext cx="1319975" cy="109195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1717" r="93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0062">
            <a:off x="4616559" y="2904295"/>
            <a:ext cx="1786130" cy="1477582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1717" r="93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015" y="4069470"/>
            <a:ext cx="1281254" cy="1059922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1717" r="93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8375" flipH="1">
            <a:off x="2986056" y="2945684"/>
            <a:ext cx="1453155" cy="126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995878234"/>
              </p:ext>
            </p:extLst>
          </p:nvPr>
        </p:nvGraphicFramePr>
        <p:xfrm>
          <a:off x="880533" y="1940562"/>
          <a:ext cx="6669798" cy="4499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向右箭號 6">
            <a:hlinkClick r:id="rId8"/>
          </p:cNvPr>
          <p:cNvSpPr/>
          <p:nvPr/>
        </p:nvSpPr>
        <p:spPr>
          <a:xfrm>
            <a:off x="5917474" y="5251267"/>
            <a:ext cx="2521131" cy="1293224"/>
          </a:xfrm>
          <a:prstGeom prst="rightArrow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文鼎超圓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2019-10-16T02:08:35Z</dcterms:modified>
</cp:coreProperties>
</file>