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0066"/>
    <a:srgbClr val="FF33CC"/>
    <a:srgbClr val="FF6699"/>
    <a:srgbClr val="FF9900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73F60D-F361-4DD7-AE16-0067EF1B10CB}" type="doc">
      <dgm:prSet loTypeId="urn:microsoft.com/office/officeart/2005/8/layout/radial2" loCatId="relationship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2EB5E1A0-7D98-48FD-9B42-6BAB1D873A4C}">
      <dgm:prSet/>
      <dgm:spPr/>
      <dgm:t>
        <a:bodyPr/>
        <a:lstStyle/>
        <a:p>
          <a:pPr rtl="0"/>
          <a:r>
            <a:rPr lang="zh-TW" dirty="0" smtClean="0">
              <a:solidFill>
                <a:schemeClr val="bg1"/>
              </a:solidFill>
            </a:rPr>
            <a:t>巡</a:t>
          </a:r>
          <a:endParaRPr lang="zh-TW" dirty="0">
            <a:solidFill>
              <a:schemeClr val="bg1"/>
            </a:solidFill>
          </a:endParaRPr>
        </a:p>
      </dgm:t>
    </dgm:pt>
    <dgm:pt modelId="{4D4D9D00-1329-4CED-AAD3-C4EB76773C7E}" type="parTrans" cxnId="{93F242DB-9519-413C-A975-50735A2FA65B}">
      <dgm:prSet/>
      <dgm:spPr/>
      <dgm:t>
        <a:bodyPr/>
        <a:lstStyle/>
        <a:p>
          <a:endParaRPr lang="zh-TW" altLang="en-US"/>
        </a:p>
      </dgm:t>
    </dgm:pt>
    <dgm:pt modelId="{668D089F-4509-4956-82BA-0E17C9CB18D6}" type="sibTrans" cxnId="{93F242DB-9519-413C-A975-50735A2FA65B}">
      <dgm:prSet/>
      <dgm:spPr/>
      <dgm:t>
        <a:bodyPr/>
        <a:lstStyle/>
        <a:p>
          <a:endParaRPr lang="zh-TW" altLang="en-US"/>
        </a:p>
      </dgm:t>
    </dgm:pt>
    <dgm:pt modelId="{24573E93-24DD-4737-8D31-FC7185BCCD66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9818E61D-3439-4D6B-AA5A-E70D2E6E14ED}" type="parTrans" cxnId="{AECEB4C4-2151-4E90-97EB-6C190094D423}">
      <dgm:prSet/>
      <dgm:spPr/>
      <dgm:t>
        <a:bodyPr/>
        <a:lstStyle/>
        <a:p>
          <a:endParaRPr lang="zh-TW" altLang="en-US"/>
        </a:p>
      </dgm:t>
    </dgm:pt>
    <dgm:pt modelId="{11979119-E6F2-45CD-B3B8-FE01857D2B4F}" type="sibTrans" cxnId="{AECEB4C4-2151-4E90-97EB-6C190094D423}">
      <dgm:prSet/>
      <dgm:spPr/>
      <dgm:t>
        <a:bodyPr/>
        <a:lstStyle/>
        <a:p>
          <a:endParaRPr lang="zh-TW" altLang="en-US"/>
        </a:p>
      </dgm:t>
    </dgm:pt>
    <dgm:pt modelId="{08373C3B-9F72-4AC9-B513-33BB29740A2D}">
      <dgm:prSet/>
      <dgm:spPr/>
      <dgm:t>
        <a:bodyPr/>
        <a:lstStyle/>
        <a:p>
          <a:pPr rtl="0"/>
          <a:r>
            <a:rPr lang="zh-TW" dirty="0" smtClean="0">
              <a:solidFill>
                <a:schemeClr val="bg1"/>
              </a:solidFill>
            </a:rPr>
            <a:t>倒</a:t>
          </a:r>
          <a:endParaRPr lang="zh-TW" dirty="0">
            <a:solidFill>
              <a:schemeClr val="bg1"/>
            </a:solidFill>
          </a:endParaRPr>
        </a:p>
      </dgm:t>
    </dgm:pt>
    <dgm:pt modelId="{4E7F8F8B-F6EF-4621-B3A1-B8D849F64905}" type="parTrans" cxnId="{78FEA189-18D0-40CD-A9FE-8981DD73E75D}">
      <dgm:prSet/>
      <dgm:spPr/>
      <dgm:t>
        <a:bodyPr/>
        <a:lstStyle/>
        <a:p>
          <a:endParaRPr lang="zh-TW" altLang="en-US"/>
        </a:p>
      </dgm:t>
    </dgm:pt>
    <dgm:pt modelId="{6D0490F8-0135-475F-BF03-389BF900BC16}" type="sibTrans" cxnId="{78FEA189-18D0-40CD-A9FE-8981DD73E75D}">
      <dgm:prSet/>
      <dgm:spPr/>
      <dgm:t>
        <a:bodyPr/>
        <a:lstStyle/>
        <a:p>
          <a:endParaRPr lang="zh-TW" altLang="en-US"/>
        </a:p>
      </dgm:t>
    </dgm:pt>
    <dgm:pt modelId="{8E421B26-7E2A-4208-9656-0DA295413CC1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1EF2AB75-19D2-4BE5-B00D-7F09F780698B}" type="parTrans" cxnId="{039A1FC4-A579-4EB0-9D1A-F57547CD6203}">
      <dgm:prSet/>
      <dgm:spPr/>
      <dgm:t>
        <a:bodyPr/>
        <a:lstStyle/>
        <a:p>
          <a:endParaRPr lang="zh-TW" altLang="en-US"/>
        </a:p>
      </dgm:t>
    </dgm:pt>
    <dgm:pt modelId="{01ECC629-1376-4073-B9C0-216BDAD3A95F}" type="sibTrans" cxnId="{039A1FC4-A579-4EB0-9D1A-F57547CD6203}">
      <dgm:prSet/>
      <dgm:spPr/>
      <dgm:t>
        <a:bodyPr/>
        <a:lstStyle/>
        <a:p>
          <a:endParaRPr lang="zh-TW" altLang="en-US"/>
        </a:p>
      </dgm:t>
    </dgm:pt>
    <dgm:pt modelId="{5F5E1D8F-92DA-4700-8E7B-46DE3A11FC67}">
      <dgm:prSet/>
      <dgm:spPr/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3DD77CCA-C37F-4836-9BA8-95A5895115FA}" type="parTrans" cxnId="{A051E8EC-3683-4D76-B744-6A49AC011B93}">
      <dgm:prSet/>
      <dgm:spPr/>
      <dgm:t>
        <a:bodyPr/>
        <a:lstStyle/>
        <a:p>
          <a:endParaRPr lang="zh-TW" altLang="en-US"/>
        </a:p>
      </dgm:t>
    </dgm:pt>
    <dgm:pt modelId="{77C9FA80-1D60-48DF-94BA-002628013E0C}" type="sibTrans" cxnId="{A051E8EC-3683-4D76-B744-6A49AC011B93}">
      <dgm:prSet/>
      <dgm:spPr/>
      <dgm:t>
        <a:bodyPr/>
        <a:lstStyle/>
        <a:p>
          <a:endParaRPr lang="zh-TW" altLang="en-US"/>
        </a:p>
      </dgm:t>
    </dgm:pt>
    <dgm:pt modelId="{B363438C-E40A-491C-8A43-DF19E4121B07}">
      <dgm:prSet/>
      <dgm:spPr/>
      <dgm:t>
        <a:bodyPr/>
        <a:lstStyle/>
        <a:p>
          <a:pPr rtl="0"/>
          <a:r>
            <a:rPr lang="zh-TW" smtClean="0"/>
            <a:t>清潔容器</a:t>
          </a:r>
          <a:endParaRPr lang="zh-TW"/>
        </a:p>
      </dgm:t>
    </dgm:pt>
    <dgm:pt modelId="{134F5B2E-1560-4130-AD45-3329A6A3D8CF}" type="parTrans" cxnId="{D75AA26D-5221-4621-A19C-EE0A05137811}">
      <dgm:prSet/>
      <dgm:spPr/>
      <dgm:t>
        <a:bodyPr/>
        <a:lstStyle/>
        <a:p>
          <a:endParaRPr lang="zh-TW" altLang="en-US"/>
        </a:p>
      </dgm:t>
    </dgm:pt>
    <dgm:pt modelId="{0A0E66B6-167C-468F-A135-104272A7598B}" type="sibTrans" cxnId="{D75AA26D-5221-4621-A19C-EE0A05137811}">
      <dgm:prSet/>
      <dgm:spPr/>
      <dgm:t>
        <a:bodyPr/>
        <a:lstStyle/>
        <a:p>
          <a:endParaRPr lang="zh-TW" altLang="en-US"/>
        </a:p>
      </dgm:t>
    </dgm:pt>
    <dgm:pt modelId="{4D10E245-89C0-48BE-A921-9B4ADB1C2BC5}">
      <dgm:prSet/>
      <dgm:spPr/>
      <dgm:t>
        <a:bodyPr/>
        <a:lstStyle/>
        <a:p>
          <a:pPr rtl="0"/>
          <a:r>
            <a:rPr lang="zh-TW" smtClean="0"/>
            <a:t>刷</a:t>
          </a:r>
          <a:endParaRPr lang="zh-TW"/>
        </a:p>
      </dgm:t>
    </dgm:pt>
    <dgm:pt modelId="{A82EB7E1-E781-42A4-8DC0-D7B5C7FD1E25}" type="parTrans" cxnId="{52FF9603-664A-4B12-A701-C2A3A9A40F8B}">
      <dgm:prSet/>
      <dgm:spPr/>
      <dgm:t>
        <a:bodyPr/>
        <a:lstStyle/>
        <a:p>
          <a:endParaRPr lang="zh-TW" altLang="en-US"/>
        </a:p>
      </dgm:t>
    </dgm:pt>
    <dgm:pt modelId="{0C332FEF-4496-4FAE-8D19-C5BBB016A9AA}" type="sibTrans" cxnId="{52FF9603-664A-4B12-A701-C2A3A9A40F8B}">
      <dgm:prSet/>
      <dgm:spPr/>
      <dgm:t>
        <a:bodyPr/>
        <a:lstStyle/>
        <a:p>
          <a:endParaRPr lang="zh-TW" altLang="en-US"/>
        </a:p>
      </dgm:t>
    </dgm:pt>
    <dgm:pt modelId="{97535A47-9070-4339-9930-25CB589F83C4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EE9636CD-0D0D-4A74-BAE0-D11D21036824}" type="parTrans" cxnId="{97E702EF-83B6-4E9F-8AA8-89F018B8621F}">
      <dgm:prSet/>
      <dgm:spPr/>
      <dgm:t>
        <a:bodyPr/>
        <a:lstStyle/>
        <a:p>
          <a:endParaRPr lang="zh-TW" altLang="en-US"/>
        </a:p>
      </dgm:t>
    </dgm:pt>
    <dgm:pt modelId="{C98BFE23-C1D9-42A7-84AE-9D8F414D9468}" type="sibTrans" cxnId="{97E702EF-83B6-4E9F-8AA8-89F018B8621F}">
      <dgm:prSet/>
      <dgm:spPr/>
      <dgm:t>
        <a:bodyPr/>
        <a:lstStyle/>
        <a:p>
          <a:endParaRPr lang="zh-TW" altLang="en-US"/>
        </a:p>
      </dgm:t>
    </dgm:pt>
    <dgm:pt modelId="{7ACD6575-C06F-46BD-9396-46DE10DC996B}" type="pres">
      <dgm:prSet presAssocID="{CA73F60D-F361-4DD7-AE16-0067EF1B10C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8EA087C-2685-49F7-861F-4B5FD6A3324E}" type="pres">
      <dgm:prSet presAssocID="{CA73F60D-F361-4DD7-AE16-0067EF1B10CB}" presName="cycle" presStyleCnt="0"/>
      <dgm:spPr/>
      <dgm:t>
        <a:bodyPr/>
        <a:lstStyle/>
        <a:p>
          <a:endParaRPr lang="zh-TW" altLang="en-US"/>
        </a:p>
      </dgm:t>
    </dgm:pt>
    <dgm:pt modelId="{C4D7C3BD-1DD4-4B82-A0A2-4A042DC3AF93}" type="pres">
      <dgm:prSet presAssocID="{CA73F60D-F361-4DD7-AE16-0067EF1B10CB}" presName="centerShape" presStyleCnt="0"/>
      <dgm:spPr/>
      <dgm:t>
        <a:bodyPr/>
        <a:lstStyle/>
        <a:p>
          <a:endParaRPr lang="zh-TW" altLang="en-US"/>
        </a:p>
      </dgm:t>
    </dgm:pt>
    <dgm:pt modelId="{A821D77B-6956-4DD5-851C-9424304CB105}" type="pres">
      <dgm:prSet presAssocID="{CA73F60D-F361-4DD7-AE16-0067EF1B10CB}" presName="connSite" presStyleLbl="node1" presStyleIdx="0" presStyleCnt="5"/>
      <dgm:spPr/>
      <dgm:t>
        <a:bodyPr/>
        <a:lstStyle/>
        <a:p>
          <a:endParaRPr lang="zh-TW" altLang="en-US"/>
        </a:p>
      </dgm:t>
    </dgm:pt>
    <dgm:pt modelId="{21C2C4C2-F1AE-4939-A162-778315154B24}" type="pres">
      <dgm:prSet presAssocID="{CA73F60D-F361-4DD7-AE16-0067EF1B10CB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9AC457B-5B08-4683-9CFF-6B72D99CCA0B}" type="pres">
      <dgm:prSet presAssocID="{4D4D9D00-1329-4CED-AAD3-C4EB76773C7E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946AC4F8-D6F7-4DE6-9F80-63A8E89AB3EB}" type="pres">
      <dgm:prSet presAssocID="{2EB5E1A0-7D98-48FD-9B42-6BAB1D873A4C}" presName="node" presStyleCnt="0"/>
      <dgm:spPr/>
      <dgm:t>
        <a:bodyPr/>
        <a:lstStyle/>
        <a:p>
          <a:endParaRPr lang="zh-TW" altLang="en-US"/>
        </a:p>
      </dgm:t>
    </dgm:pt>
    <dgm:pt modelId="{EB4532E7-2BAE-4421-B975-8A4448781593}" type="pres">
      <dgm:prSet presAssocID="{2EB5E1A0-7D98-48FD-9B42-6BAB1D873A4C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2B01E54-93E6-44AB-9897-0953A45D68A4}" type="pres">
      <dgm:prSet presAssocID="{2EB5E1A0-7D98-48FD-9B42-6BAB1D873A4C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3A10B50-47D1-474C-B870-86ADFB5BACB9}" type="pres">
      <dgm:prSet presAssocID="{4E7F8F8B-F6EF-4621-B3A1-B8D849F64905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45785A9C-4122-4ED6-8D94-B6D63ADA5B5A}" type="pres">
      <dgm:prSet presAssocID="{08373C3B-9F72-4AC9-B513-33BB29740A2D}" presName="node" presStyleCnt="0"/>
      <dgm:spPr/>
      <dgm:t>
        <a:bodyPr/>
        <a:lstStyle/>
        <a:p>
          <a:endParaRPr lang="zh-TW" altLang="en-US"/>
        </a:p>
      </dgm:t>
    </dgm:pt>
    <dgm:pt modelId="{1B9B4AD6-1BB1-44EF-8E6D-A265E12B54A7}" type="pres">
      <dgm:prSet presAssocID="{08373C3B-9F72-4AC9-B513-33BB29740A2D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24AD9E-AE2A-4DA9-B40F-5E4212FBC59B}" type="pres">
      <dgm:prSet presAssocID="{08373C3B-9F72-4AC9-B513-33BB29740A2D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2814941-415F-4972-8CF0-636E73A38E17}" type="pres">
      <dgm:prSet presAssocID="{3DD77CCA-C37F-4836-9BA8-95A5895115FA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5C43B229-78C2-4A21-9FDD-6B4B319F783F}" type="pres">
      <dgm:prSet presAssocID="{5F5E1D8F-92DA-4700-8E7B-46DE3A11FC67}" presName="node" presStyleCnt="0"/>
      <dgm:spPr/>
      <dgm:t>
        <a:bodyPr/>
        <a:lstStyle/>
        <a:p>
          <a:endParaRPr lang="zh-TW" altLang="en-US"/>
        </a:p>
      </dgm:t>
    </dgm:pt>
    <dgm:pt modelId="{0F4B2421-6C4B-44C5-869B-9907892CDAE7}" type="pres">
      <dgm:prSet presAssocID="{5F5E1D8F-92DA-4700-8E7B-46DE3A11FC67}" presName="parentNode" presStyleLbl="node1" presStyleIdx="3" presStyleCnt="5" custScaleX="105297" custLinFactNeighborX="2375" custLinFactNeighborY="-2776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D71FCFD-7DA2-410E-8A85-9925020C681B}" type="pres">
      <dgm:prSet presAssocID="{5F5E1D8F-92DA-4700-8E7B-46DE3A11FC67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A4A6843-7B82-4845-871A-7E2FAC65559A}" type="pres">
      <dgm:prSet presAssocID="{A82EB7E1-E781-42A4-8DC0-D7B5C7FD1E25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D5DB20D1-5BF5-441A-8FF8-AD6217D0433C}" type="pres">
      <dgm:prSet presAssocID="{4D10E245-89C0-48BE-A921-9B4ADB1C2BC5}" presName="node" presStyleCnt="0"/>
      <dgm:spPr/>
      <dgm:t>
        <a:bodyPr/>
        <a:lstStyle/>
        <a:p>
          <a:endParaRPr lang="zh-TW" altLang="en-US"/>
        </a:p>
      </dgm:t>
    </dgm:pt>
    <dgm:pt modelId="{293407D3-34C4-4C96-B9B2-0F6CFE5CB0F4}" type="pres">
      <dgm:prSet presAssocID="{4D10E245-89C0-48BE-A921-9B4ADB1C2BC5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CC42A90-6297-4C25-AE58-EA1342CF3959}" type="pres">
      <dgm:prSet presAssocID="{4D10E245-89C0-48BE-A921-9B4ADB1C2BC5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8FEA189-18D0-40CD-A9FE-8981DD73E75D}" srcId="{CA73F60D-F361-4DD7-AE16-0067EF1B10CB}" destId="{08373C3B-9F72-4AC9-B513-33BB29740A2D}" srcOrd="1" destOrd="0" parTransId="{4E7F8F8B-F6EF-4621-B3A1-B8D849F64905}" sibTransId="{6D0490F8-0135-475F-BF03-389BF900BC16}"/>
    <dgm:cxn modelId="{4D424D78-4324-4F83-94FB-7E858529ACDD}" type="presOf" srcId="{97535A47-9070-4339-9930-25CB589F83C4}" destId="{0CC42A90-6297-4C25-AE58-EA1342CF3959}" srcOrd="0" destOrd="0" presId="urn:microsoft.com/office/officeart/2005/8/layout/radial2"/>
    <dgm:cxn modelId="{3F7D005D-58A0-42C1-8289-3B6F80190E03}" type="presOf" srcId="{4D4D9D00-1329-4CED-AAD3-C4EB76773C7E}" destId="{29AC457B-5B08-4683-9CFF-6B72D99CCA0B}" srcOrd="0" destOrd="0" presId="urn:microsoft.com/office/officeart/2005/8/layout/radial2"/>
    <dgm:cxn modelId="{7309A107-F963-41D1-ACCC-2EA99DECE277}" type="presOf" srcId="{2EB5E1A0-7D98-48FD-9B42-6BAB1D873A4C}" destId="{EB4532E7-2BAE-4421-B975-8A4448781593}" srcOrd="0" destOrd="0" presId="urn:microsoft.com/office/officeart/2005/8/layout/radial2"/>
    <dgm:cxn modelId="{D4E99B32-117B-444C-A010-C841BD8D118F}" type="presOf" srcId="{8E421B26-7E2A-4208-9656-0DA295413CC1}" destId="{9024AD9E-AE2A-4DA9-B40F-5E4212FBC59B}" srcOrd="0" destOrd="0" presId="urn:microsoft.com/office/officeart/2005/8/layout/radial2"/>
    <dgm:cxn modelId="{93F242DB-9519-413C-A975-50735A2FA65B}" srcId="{CA73F60D-F361-4DD7-AE16-0067EF1B10CB}" destId="{2EB5E1A0-7D98-48FD-9B42-6BAB1D873A4C}" srcOrd="0" destOrd="0" parTransId="{4D4D9D00-1329-4CED-AAD3-C4EB76773C7E}" sibTransId="{668D089F-4509-4956-82BA-0E17C9CB18D6}"/>
    <dgm:cxn modelId="{0291448C-81E3-4D93-A7F8-508F5686D429}" type="presOf" srcId="{4E7F8F8B-F6EF-4621-B3A1-B8D849F64905}" destId="{23A10B50-47D1-474C-B870-86ADFB5BACB9}" srcOrd="0" destOrd="0" presId="urn:microsoft.com/office/officeart/2005/8/layout/radial2"/>
    <dgm:cxn modelId="{7ECA743B-B3AD-4EB1-BBB3-BA13441E1402}" type="presOf" srcId="{08373C3B-9F72-4AC9-B513-33BB29740A2D}" destId="{1B9B4AD6-1BB1-44EF-8E6D-A265E12B54A7}" srcOrd="0" destOrd="0" presId="urn:microsoft.com/office/officeart/2005/8/layout/radial2"/>
    <dgm:cxn modelId="{D75AA26D-5221-4621-A19C-EE0A05137811}" srcId="{5F5E1D8F-92DA-4700-8E7B-46DE3A11FC67}" destId="{B363438C-E40A-491C-8A43-DF19E4121B07}" srcOrd="0" destOrd="0" parTransId="{134F5B2E-1560-4130-AD45-3329A6A3D8CF}" sibTransId="{0A0E66B6-167C-468F-A135-104272A7598B}"/>
    <dgm:cxn modelId="{9D3937A6-2524-46C9-8D14-F68238B8A2FC}" type="presOf" srcId="{CA73F60D-F361-4DD7-AE16-0067EF1B10CB}" destId="{7ACD6575-C06F-46BD-9396-46DE10DC996B}" srcOrd="0" destOrd="0" presId="urn:microsoft.com/office/officeart/2005/8/layout/radial2"/>
    <dgm:cxn modelId="{A051E8EC-3683-4D76-B744-6A49AC011B93}" srcId="{CA73F60D-F361-4DD7-AE16-0067EF1B10CB}" destId="{5F5E1D8F-92DA-4700-8E7B-46DE3A11FC67}" srcOrd="2" destOrd="0" parTransId="{3DD77CCA-C37F-4836-9BA8-95A5895115FA}" sibTransId="{77C9FA80-1D60-48DF-94BA-002628013E0C}"/>
    <dgm:cxn modelId="{EA6C4635-86DA-4607-8ADF-941EFAFF76A2}" type="presOf" srcId="{5F5E1D8F-92DA-4700-8E7B-46DE3A11FC67}" destId="{0F4B2421-6C4B-44C5-869B-9907892CDAE7}" srcOrd="0" destOrd="0" presId="urn:microsoft.com/office/officeart/2005/8/layout/radial2"/>
    <dgm:cxn modelId="{9EED9C04-84C7-4B24-8DF5-269BCB344C9D}" type="presOf" srcId="{24573E93-24DD-4737-8D31-FC7185BCCD66}" destId="{D2B01E54-93E6-44AB-9897-0953A45D68A4}" srcOrd="0" destOrd="0" presId="urn:microsoft.com/office/officeart/2005/8/layout/radial2"/>
    <dgm:cxn modelId="{43278EAA-8182-4643-B621-6485213B2FB9}" type="presOf" srcId="{B363438C-E40A-491C-8A43-DF19E4121B07}" destId="{7D71FCFD-7DA2-410E-8A85-9925020C681B}" srcOrd="0" destOrd="0" presId="urn:microsoft.com/office/officeart/2005/8/layout/radial2"/>
    <dgm:cxn modelId="{52FF9603-664A-4B12-A701-C2A3A9A40F8B}" srcId="{CA73F60D-F361-4DD7-AE16-0067EF1B10CB}" destId="{4D10E245-89C0-48BE-A921-9B4ADB1C2BC5}" srcOrd="3" destOrd="0" parTransId="{A82EB7E1-E781-42A4-8DC0-D7B5C7FD1E25}" sibTransId="{0C332FEF-4496-4FAE-8D19-C5BBB016A9AA}"/>
    <dgm:cxn modelId="{795E8DDC-5272-4A22-B602-8973477D0E0C}" type="presOf" srcId="{A82EB7E1-E781-42A4-8DC0-D7B5C7FD1E25}" destId="{8A4A6843-7B82-4845-871A-7E2FAC65559A}" srcOrd="0" destOrd="0" presId="urn:microsoft.com/office/officeart/2005/8/layout/radial2"/>
    <dgm:cxn modelId="{5616B60B-8570-4AF7-BA12-409F567EA691}" type="presOf" srcId="{4D10E245-89C0-48BE-A921-9B4ADB1C2BC5}" destId="{293407D3-34C4-4C96-B9B2-0F6CFE5CB0F4}" srcOrd="0" destOrd="0" presId="urn:microsoft.com/office/officeart/2005/8/layout/radial2"/>
    <dgm:cxn modelId="{97E702EF-83B6-4E9F-8AA8-89F018B8621F}" srcId="{4D10E245-89C0-48BE-A921-9B4ADB1C2BC5}" destId="{97535A47-9070-4339-9930-25CB589F83C4}" srcOrd="0" destOrd="0" parTransId="{EE9636CD-0D0D-4A74-BAE0-D11D21036824}" sibTransId="{C98BFE23-C1D9-42A7-84AE-9D8F414D9468}"/>
    <dgm:cxn modelId="{029DF8B3-11D0-4091-AF57-2F68E0BCC390}" type="presOf" srcId="{3DD77CCA-C37F-4836-9BA8-95A5895115FA}" destId="{22814941-415F-4972-8CF0-636E73A38E17}" srcOrd="0" destOrd="0" presId="urn:microsoft.com/office/officeart/2005/8/layout/radial2"/>
    <dgm:cxn modelId="{039A1FC4-A579-4EB0-9D1A-F57547CD6203}" srcId="{08373C3B-9F72-4AC9-B513-33BB29740A2D}" destId="{8E421B26-7E2A-4208-9656-0DA295413CC1}" srcOrd="0" destOrd="0" parTransId="{1EF2AB75-19D2-4BE5-B00D-7F09F780698B}" sibTransId="{01ECC629-1376-4073-B9C0-216BDAD3A95F}"/>
    <dgm:cxn modelId="{AECEB4C4-2151-4E90-97EB-6C190094D423}" srcId="{2EB5E1A0-7D98-48FD-9B42-6BAB1D873A4C}" destId="{24573E93-24DD-4737-8D31-FC7185BCCD66}" srcOrd="0" destOrd="0" parTransId="{9818E61D-3439-4D6B-AA5A-E70D2E6E14ED}" sibTransId="{11979119-E6F2-45CD-B3B8-FE01857D2B4F}"/>
    <dgm:cxn modelId="{CD39701E-9D68-43FE-80BE-03FC1462E851}" type="presParOf" srcId="{7ACD6575-C06F-46BD-9396-46DE10DC996B}" destId="{38EA087C-2685-49F7-861F-4B5FD6A3324E}" srcOrd="0" destOrd="0" presId="urn:microsoft.com/office/officeart/2005/8/layout/radial2"/>
    <dgm:cxn modelId="{52A0ECC4-05E9-4D51-921B-DE831318629E}" type="presParOf" srcId="{38EA087C-2685-49F7-861F-4B5FD6A3324E}" destId="{C4D7C3BD-1DD4-4B82-A0A2-4A042DC3AF93}" srcOrd="0" destOrd="0" presId="urn:microsoft.com/office/officeart/2005/8/layout/radial2"/>
    <dgm:cxn modelId="{86105F9A-E621-43B2-AE9C-E4B0FA4ED014}" type="presParOf" srcId="{C4D7C3BD-1DD4-4B82-A0A2-4A042DC3AF93}" destId="{A821D77B-6956-4DD5-851C-9424304CB105}" srcOrd="0" destOrd="0" presId="urn:microsoft.com/office/officeart/2005/8/layout/radial2"/>
    <dgm:cxn modelId="{D9C20326-8ED5-45BB-B541-17FEBC658FA6}" type="presParOf" srcId="{C4D7C3BD-1DD4-4B82-A0A2-4A042DC3AF93}" destId="{21C2C4C2-F1AE-4939-A162-778315154B24}" srcOrd="1" destOrd="0" presId="urn:microsoft.com/office/officeart/2005/8/layout/radial2"/>
    <dgm:cxn modelId="{77C7AC69-A2FB-42F6-AB17-CFEA462EF7A9}" type="presParOf" srcId="{38EA087C-2685-49F7-861F-4B5FD6A3324E}" destId="{29AC457B-5B08-4683-9CFF-6B72D99CCA0B}" srcOrd="1" destOrd="0" presId="urn:microsoft.com/office/officeart/2005/8/layout/radial2"/>
    <dgm:cxn modelId="{413F7E06-2ABC-4101-8435-E524338A376C}" type="presParOf" srcId="{38EA087C-2685-49F7-861F-4B5FD6A3324E}" destId="{946AC4F8-D6F7-4DE6-9F80-63A8E89AB3EB}" srcOrd="2" destOrd="0" presId="urn:microsoft.com/office/officeart/2005/8/layout/radial2"/>
    <dgm:cxn modelId="{E01478CB-0ED5-407E-85C6-85503D7D5762}" type="presParOf" srcId="{946AC4F8-D6F7-4DE6-9F80-63A8E89AB3EB}" destId="{EB4532E7-2BAE-4421-B975-8A4448781593}" srcOrd="0" destOrd="0" presId="urn:microsoft.com/office/officeart/2005/8/layout/radial2"/>
    <dgm:cxn modelId="{8110C4B3-7095-4393-B1F2-8FC5C43C67A7}" type="presParOf" srcId="{946AC4F8-D6F7-4DE6-9F80-63A8E89AB3EB}" destId="{D2B01E54-93E6-44AB-9897-0953A45D68A4}" srcOrd="1" destOrd="0" presId="urn:microsoft.com/office/officeart/2005/8/layout/radial2"/>
    <dgm:cxn modelId="{7384A15E-4E06-42D6-ACC6-D8A5BC2DDB68}" type="presParOf" srcId="{38EA087C-2685-49F7-861F-4B5FD6A3324E}" destId="{23A10B50-47D1-474C-B870-86ADFB5BACB9}" srcOrd="3" destOrd="0" presId="urn:microsoft.com/office/officeart/2005/8/layout/radial2"/>
    <dgm:cxn modelId="{C2803855-BC7F-4C9C-86BE-70F98C22E1C8}" type="presParOf" srcId="{38EA087C-2685-49F7-861F-4B5FD6A3324E}" destId="{45785A9C-4122-4ED6-8D94-B6D63ADA5B5A}" srcOrd="4" destOrd="0" presId="urn:microsoft.com/office/officeart/2005/8/layout/radial2"/>
    <dgm:cxn modelId="{2807B7F8-5D40-4F51-97DC-91773F9ECBC5}" type="presParOf" srcId="{45785A9C-4122-4ED6-8D94-B6D63ADA5B5A}" destId="{1B9B4AD6-1BB1-44EF-8E6D-A265E12B54A7}" srcOrd="0" destOrd="0" presId="urn:microsoft.com/office/officeart/2005/8/layout/radial2"/>
    <dgm:cxn modelId="{6C4BAF5C-FBD8-4E7A-9A23-159BDD947CEB}" type="presParOf" srcId="{45785A9C-4122-4ED6-8D94-B6D63ADA5B5A}" destId="{9024AD9E-AE2A-4DA9-B40F-5E4212FBC59B}" srcOrd="1" destOrd="0" presId="urn:microsoft.com/office/officeart/2005/8/layout/radial2"/>
    <dgm:cxn modelId="{427BE0B6-EC77-4E3F-89EB-40D4A766CA1D}" type="presParOf" srcId="{38EA087C-2685-49F7-861F-4B5FD6A3324E}" destId="{22814941-415F-4972-8CF0-636E73A38E17}" srcOrd="5" destOrd="0" presId="urn:microsoft.com/office/officeart/2005/8/layout/radial2"/>
    <dgm:cxn modelId="{B3400833-CC78-4617-BADF-D2C754C56149}" type="presParOf" srcId="{38EA087C-2685-49F7-861F-4B5FD6A3324E}" destId="{5C43B229-78C2-4A21-9FDD-6B4B319F783F}" srcOrd="6" destOrd="0" presId="urn:microsoft.com/office/officeart/2005/8/layout/radial2"/>
    <dgm:cxn modelId="{5329A74B-C424-406F-956A-535896263C7C}" type="presParOf" srcId="{5C43B229-78C2-4A21-9FDD-6B4B319F783F}" destId="{0F4B2421-6C4B-44C5-869B-9907892CDAE7}" srcOrd="0" destOrd="0" presId="urn:microsoft.com/office/officeart/2005/8/layout/radial2"/>
    <dgm:cxn modelId="{DF7C18DC-70F6-45C5-A214-001586F964DA}" type="presParOf" srcId="{5C43B229-78C2-4A21-9FDD-6B4B319F783F}" destId="{7D71FCFD-7DA2-410E-8A85-9925020C681B}" srcOrd="1" destOrd="0" presId="urn:microsoft.com/office/officeart/2005/8/layout/radial2"/>
    <dgm:cxn modelId="{DE039BEC-AA1F-4751-8199-5407AAE8B39A}" type="presParOf" srcId="{38EA087C-2685-49F7-861F-4B5FD6A3324E}" destId="{8A4A6843-7B82-4845-871A-7E2FAC65559A}" srcOrd="7" destOrd="0" presId="urn:microsoft.com/office/officeart/2005/8/layout/radial2"/>
    <dgm:cxn modelId="{28043EC8-2DB6-43BA-B072-170A7923DAB9}" type="presParOf" srcId="{38EA087C-2685-49F7-861F-4B5FD6A3324E}" destId="{D5DB20D1-5BF5-441A-8FF8-AD6217D0433C}" srcOrd="8" destOrd="0" presId="urn:microsoft.com/office/officeart/2005/8/layout/radial2"/>
    <dgm:cxn modelId="{C6AFE995-C087-446C-8272-93FE9788722F}" type="presParOf" srcId="{D5DB20D1-5BF5-441A-8FF8-AD6217D0433C}" destId="{293407D3-34C4-4C96-B9B2-0F6CFE5CB0F4}" srcOrd="0" destOrd="0" presId="urn:microsoft.com/office/officeart/2005/8/layout/radial2"/>
    <dgm:cxn modelId="{7A5186C0-5AD1-4AE9-8100-F6A593A71F65}" type="presParOf" srcId="{D5DB20D1-5BF5-441A-8FF8-AD6217D0433C}" destId="{0CC42A90-6297-4C25-AE58-EA1342CF395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4A6843-7B82-4845-871A-7E2FAC65559A}">
      <dsp:nvSpPr>
        <dsp:cNvPr id="0" name=""/>
        <dsp:cNvSpPr/>
      </dsp:nvSpPr>
      <dsp:spPr>
        <a:xfrm rot="3682696">
          <a:off x="1651657" y="3001667"/>
          <a:ext cx="791984" cy="48251"/>
        </a:xfrm>
        <a:custGeom>
          <a:avLst/>
          <a:gdLst/>
          <a:ahLst/>
          <a:cxnLst/>
          <a:rect l="0" t="0" r="0" b="0"/>
          <a:pathLst>
            <a:path>
              <a:moveTo>
                <a:pt x="0" y="24125"/>
              </a:moveTo>
              <a:lnTo>
                <a:pt x="791984" y="2412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814941-415F-4972-8CF0-636E73A38E17}">
      <dsp:nvSpPr>
        <dsp:cNvPr id="0" name=""/>
        <dsp:cNvSpPr/>
      </dsp:nvSpPr>
      <dsp:spPr>
        <a:xfrm rot="1248753">
          <a:off x="2089255" y="2412252"/>
          <a:ext cx="554275" cy="48251"/>
        </a:xfrm>
        <a:custGeom>
          <a:avLst/>
          <a:gdLst/>
          <a:ahLst/>
          <a:cxnLst/>
          <a:rect l="0" t="0" r="0" b="0"/>
          <a:pathLst>
            <a:path>
              <a:moveTo>
                <a:pt x="0" y="24125"/>
              </a:moveTo>
              <a:lnTo>
                <a:pt x="554275" y="2412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A10B50-47D1-474C-B870-86ADFB5BACB9}">
      <dsp:nvSpPr>
        <dsp:cNvPr id="0" name=""/>
        <dsp:cNvSpPr/>
      </dsp:nvSpPr>
      <dsp:spPr>
        <a:xfrm rot="20287590">
          <a:off x="2086963" y="1779294"/>
          <a:ext cx="566062" cy="48251"/>
        </a:xfrm>
        <a:custGeom>
          <a:avLst/>
          <a:gdLst/>
          <a:ahLst/>
          <a:cxnLst/>
          <a:rect l="0" t="0" r="0" b="0"/>
          <a:pathLst>
            <a:path>
              <a:moveTo>
                <a:pt x="0" y="24125"/>
              </a:moveTo>
              <a:lnTo>
                <a:pt x="566062" y="2412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AC457B-5B08-4683-9CFF-6B72D99CCA0B}">
      <dsp:nvSpPr>
        <dsp:cNvPr id="0" name=""/>
        <dsp:cNvSpPr/>
      </dsp:nvSpPr>
      <dsp:spPr>
        <a:xfrm rot="17917304">
          <a:off x="1651657" y="1208571"/>
          <a:ext cx="791984" cy="48251"/>
        </a:xfrm>
        <a:custGeom>
          <a:avLst/>
          <a:gdLst/>
          <a:ahLst/>
          <a:cxnLst/>
          <a:rect l="0" t="0" r="0" b="0"/>
          <a:pathLst>
            <a:path>
              <a:moveTo>
                <a:pt x="0" y="24125"/>
              </a:moveTo>
              <a:lnTo>
                <a:pt x="791984" y="2412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C2C4C2-F1AE-4939-A162-778315154B24}">
      <dsp:nvSpPr>
        <dsp:cNvPr id="0" name=""/>
        <dsp:cNvSpPr/>
      </dsp:nvSpPr>
      <dsp:spPr>
        <a:xfrm>
          <a:off x="774186" y="1345037"/>
          <a:ext cx="1568415" cy="156841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B4532E7-2BAE-4421-B975-8A4448781593}">
      <dsp:nvSpPr>
        <dsp:cNvPr id="0" name=""/>
        <dsp:cNvSpPr/>
      </dsp:nvSpPr>
      <dsp:spPr>
        <a:xfrm>
          <a:off x="1992207" y="1543"/>
          <a:ext cx="941049" cy="941049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solidFill>
                <a:schemeClr val="bg1"/>
              </a:solidFill>
            </a:rPr>
            <a:t>巡</a:t>
          </a:r>
          <a:endParaRPr lang="zh-TW" sz="4000" kern="1200" dirty="0">
            <a:solidFill>
              <a:schemeClr val="bg1"/>
            </a:solidFill>
          </a:endParaRPr>
        </a:p>
      </dsp:txBody>
      <dsp:txXfrm>
        <a:off x="2130020" y="139356"/>
        <a:ext cx="665423" cy="665423"/>
      </dsp:txXfrm>
    </dsp:sp>
    <dsp:sp modelId="{D2B01E54-93E6-44AB-9897-0953A45D68A4}">
      <dsp:nvSpPr>
        <dsp:cNvPr id="0" name=""/>
        <dsp:cNvSpPr/>
      </dsp:nvSpPr>
      <dsp:spPr>
        <a:xfrm>
          <a:off x="3027361" y="1543"/>
          <a:ext cx="1411573" cy="941049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/>
            <a:t>巡檢容器</a:t>
          </a:r>
          <a:endParaRPr lang="zh-TW" sz="3100" kern="1200" dirty="0"/>
        </a:p>
      </dsp:txBody>
      <dsp:txXfrm>
        <a:off x="3027361" y="1543"/>
        <a:ext cx="1411573" cy="941049"/>
      </dsp:txXfrm>
    </dsp:sp>
    <dsp:sp modelId="{1B9B4AD6-1BB1-44EF-8E6D-A265E12B54A7}">
      <dsp:nvSpPr>
        <dsp:cNvPr id="0" name=""/>
        <dsp:cNvSpPr/>
      </dsp:nvSpPr>
      <dsp:spPr>
        <a:xfrm>
          <a:off x="2598776" y="1052151"/>
          <a:ext cx="941049" cy="941049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solidFill>
                <a:schemeClr val="bg1"/>
              </a:solidFill>
            </a:rPr>
            <a:t>倒</a:t>
          </a:r>
          <a:endParaRPr lang="zh-TW" sz="4000" kern="1200" dirty="0">
            <a:solidFill>
              <a:schemeClr val="bg1"/>
            </a:solidFill>
          </a:endParaRPr>
        </a:p>
      </dsp:txBody>
      <dsp:txXfrm>
        <a:off x="2736589" y="1189964"/>
        <a:ext cx="665423" cy="665423"/>
      </dsp:txXfrm>
    </dsp:sp>
    <dsp:sp modelId="{9024AD9E-AE2A-4DA9-B40F-5E4212FBC59B}">
      <dsp:nvSpPr>
        <dsp:cNvPr id="0" name=""/>
        <dsp:cNvSpPr/>
      </dsp:nvSpPr>
      <dsp:spPr>
        <a:xfrm>
          <a:off x="3633930" y="1052151"/>
          <a:ext cx="1411573" cy="941049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/>
            <a:t>倒掉積水</a:t>
          </a:r>
          <a:endParaRPr lang="zh-TW" sz="3100" kern="1200" dirty="0"/>
        </a:p>
      </dsp:txBody>
      <dsp:txXfrm>
        <a:off x="3633930" y="1052151"/>
        <a:ext cx="1411573" cy="941049"/>
      </dsp:txXfrm>
    </dsp:sp>
    <dsp:sp modelId="{0F4B2421-6C4B-44C5-869B-9907892CDAE7}">
      <dsp:nvSpPr>
        <dsp:cNvPr id="0" name=""/>
        <dsp:cNvSpPr/>
      </dsp:nvSpPr>
      <dsp:spPr>
        <a:xfrm>
          <a:off x="2589972" y="2239166"/>
          <a:ext cx="990896" cy="941049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/>
            <a:t>清</a:t>
          </a:r>
          <a:endParaRPr lang="zh-TW" sz="4000" kern="1200" dirty="0"/>
        </a:p>
      </dsp:txBody>
      <dsp:txXfrm>
        <a:off x="2735085" y="2376979"/>
        <a:ext cx="700670" cy="665423"/>
      </dsp:txXfrm>
    </dsp:sp>
    <dsp:sp modelId="{7D71FCFD-7DA2-410E-8A85-9925020C681B}">
      <dsp:nvSpPr>
        <dsp:cNvPr id="0" name=""/>
        <dsp:cNvSpPr/>
      </dsp:nvSpPr>
      <dsp:spPr>
        <a:xfrm>
          <a:off x="3612664" y="2239166"/>
          <a:ext cx="1486344" cy="941049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smtClean="0"/>
            <a:t>清潔容器</a:t>
          </a:r>
          <a:endParaRPr lang="zh-TW" sz="3100" kern="1200"/>
        </a:p>
      </dsp:txBody>
      <dsp:txXfrm>
        <a:off x="3612664" y="2239166"/>
        <a:ext cx="1486344" cy="941049"/>
      </dsp:txXfrm>
    </dsp:sp>
    <dsp:sp modelId="{293407D3-34C4-4C96-B9B2-0F6CFE5CB0F4}">
      <dsp:nvSpPr>
        <dsp:cNvPr id="0" name=""/>
        <dsp:cNvSpPr/>
      </dsp:nvSpPr>
      <dsp:spPr>
        <a:xfrm>
          <a:off x="1992207" y="3315898"/>
          <a:ext cx="941049" cy="941049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smtClean="0"/>
            <a:t>刷</a:t>
          </a:r>
          <a:endParaRPr lang="zh-TW" sz="4000" kern="1200"/>
        </a:p>
      </dsp:txBody>
      <dsp:txXfrm>
        <a:off x="2130020" y="3453711"/>
        <a:ext cx="665423" cy="665423"/>
      </dsp:txXfrm>
    </dsp:sp>
    <dsp:sp modelId="{0CC42A90-6297-4C25-AE58-EA1342CF3959}">
      <dsp:nvSpPr>
        <dsp:cNvPr id="0" name=""/>
        <dsp:cNvSpPr/>
      </dsp:nvSpPr>
      <dsp:spPr>
        <a:xfrm>
          <a:off x="3027361" y="3315898"/>
          <a:ext cx="1411573" cy="941049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/>
            <a:t>刷除蟲卵</a:t>
          </a:r>
          <a:endParaRPr lang="zh-TW" sz="3100" kern="1200" dirty="0"/>
        </a:p>
      </dsp:txBody>
      <dsp:txXfrm>
        <a:off x="3027361" y="3315898"/>
        <a:ext cx="1411573" cy="9410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12" Type="http://schemas.microsoft.com/office/2007/relationships/hdphoto" Target="../media/hdphoto5.wdp"/><Relationship Id="rId2" Type="http://schemas.openxmlformats.org/officeDocument/2006/relationships/image" Target="../media/image2.png"/><Relationship Id="rId16" Type="http://schemas.microsoft.com/office/2007/relationships/hdphoto" Target="../media/hdphoto7.wdp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5" Type="http://schemas.openxmlformats.org/officeDocument/2006/relationships/image" Target="../media/image9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Relationship Id="rId14" Type="http://schemas.microsoft.com/office/2007/relationships/hdphoto" Target="../media/hdphoto6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845" y="643468"/>
            <a:ext cx="6495465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09667" y="3043506"/>
            <a:ext cx="3043645" cy="2670798"/>
          </a:xfrm>
          <a:prstGeom prst="noSmoking">
            <a:avLst>
              <a:gd name="adj" fmla="val 12284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837" b="98054" l="3970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8268" y="62822"/>
            <a:ext cx="674635" cy="58064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837" b="98054" l="3970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42671">
            <a:off x="4331488" y="4231642"/>
            <a:ext cx="1002471" cy="74828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5837" b="98054" l="3970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25040">
            <a:off x="4898150" y="157248"/>
            <a:ext cx="830157" cy="625934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5837" b="98054" l="3970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1489" y="3560251"/>
            <a:ext cx="880591" cy="580646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5837" b="98054" l="3970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54206" y="3944883"/>
            <a:ext cx="1077282" cy="660903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5837" b="98054" l="3970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88" y="3043506"/>
            <a:ext cx="1439458" cy="1486706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5837" b="98054" l="3970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155618" y="62822"/>
            <a:ext cx="615333" cy="580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609857028"/>
              </p:ext>
            </p:extLst>
          </p:nvPr>
        </p:nvGraphicFramePr>
        <p:xfrm>
          <a:off x="1990875" y="1632857"/>
          <a:ext cx="5850846" cy="4258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711783" y="5214306"/>
            <a:ext cx="2259875" cy="1354083"/>
          </a:xfrm>
          <a:prstGeom prst="rightArrow">
            <a:avLst/>
          </a:prstGeom>
          <a:solidFill>
            <a:srgbClr val="3399FF"/>
          </a:solidFill>
          <a:ln w="38100">
            <a:solidFill>
              <a:srgbClr val="92D050"/>
            </a:solidFill>
          </a:ln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latin typeface="文鼎特標準宋體" panose="020B0602010101010101" pitchFamily="34" charset="-120"/>
                <a:ea typeface="文鼎特標準宋體" panose="020B0602010101010101" pitchFamily="34" charset="-120"/>
              </a:rPr>
              <a:t>衛福部疾管</a:t>
            </a:r>
            <a:r>
              <a:rPr lang="zh-TW" altLang="en-US" sz="2000" dirty="0" smtClean="0">
                <a:latin typeface="文鼎特標準宋體" panose="020B0602010101010101" pitchFamily="34" charset="-120"/>
                <a:ea typeface="文鼎特標準宋體" panose="020B0602010101010101" pitchFamily="34" charset="-120"/>
              </a:rPr>
              <a:t>署 </a:t>
            </a:r>
            <a:endParaRPr lang="zh-TW" altLang="en-US" sz="2000" dirty="0">
              <a:latin typeface="文鼎特標準宋體" panose="020B0602010101010101" pitchFamily="34" charset="-120"/>
              <a:ea typeface="文鼎特標準宋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659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文鼎特標準宋體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41</cp:revision>
  <dcterms:created xsi:type="dcterms:W3CDTF">2017-11-07T04:44:24Z</dcterms:created>
  <dcterms:modified xsi:type="dcterms:W3CDTF">2019-10-16T02:14:41Z</dcterms:modified>
</cp:coreProperties>
</file>