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0CC22-431E-4ED5-8BBF-207D1AFE4EE3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0393-E8AD-48F9-B8F0-918865A947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73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72280">
            <a:off x="1786823" y="2224730"/>
            <a:ext cx="5570361" cy="3778954"/>
            <a:chOff x="1969697" y="2067975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" t="7532" r="16412" b="8765"/>
            <a:stretch/>
          </p:blipFill>
          <p:spPr>
            <a:xfrm>
              <a:off x="2625631" y="2129237"/>
              <a:ext cx="3918857" cy="275626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697" y="2067975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382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437608">
            <a:off x="594391" y="1847724"/>
            <a:ext cx="3516382" cy="3544683"/>
            <a:chOff x="620516" y="1962985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2" t="19958" r="53268" b="29327"/>
            <a:stretch/>
          </p:blipFill>
          <p:spPr>
            <a:xfrm>
              <a:off x="1056788" y="2060579"/>
              <a:ext cx="2946836" cy="289639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16" y="1962985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279764">
            <a:off x="5051376" y="1625149"/>
            <a:ext cx="3446343" cy="3767258"/>
            <a:chOff x="4933810" y="1625149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1" t="16708" r="8856" b="21632"/>
            <a:stretch/>
          </p:blipFill>
          <p:spPr>
            <a:xfrm>
              <a:off x="5094515" y="1962985"/>
              <a:ext cx="2913015" cy="26549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810" y="162514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2331848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我有蜜大腿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7" t="32337" r="2002" b="6217"/>
          <a:stretch/>
        </p:blipFill>
        <p:spPr>
          <a:xfrm>
            <a:off x="167227" y="1718957"/>
            <a:ext cx="2873829" cy="2284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8056" r="30714" b="13068"/>
          <a:stretch/>
        </p:blipFill>
        <p:spPr>
          <a:xfrm>
            <a:off x="3376620" y="1718957"/>
            <a:ext cx="2619231" cy="2377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3" t="16280"/>
          <a:stretch/>
        </p:blipFill>
        <p:spPr>
          <a:xfrm>
            <a:off x="6331415" y="1031505"/>
            <a:ext cx="2392095" cy="319251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5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2019-12-25T02:08:06Z</dcterms:modified>
</cp:coreProperties>
</file>