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p:transition spd="slow" advTm="2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p:transition spd="slow" advTm="2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p:transition spd="slow" advTm="2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p:transition spd="slow" advTm="2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p:transition spd="slow" advTm="2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p:transition spd="slow" advTm="2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p:transition spd="slow" advTm="2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p:transition spd="slow" advTm="2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p:transition spd="slow" advTm="2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p:transition spd="slow" advTm="2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p:transition spd="slow" advTm="2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2000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0" t="23962" r="31416" b="23805"/>
          <a:stretch/>
        </p:blipFill>
        <p:spPr>
          <a:xfrm>
            <a:off x="2615456" y="1600200"/>
            <a:ext cx="3913094" cy="318695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40" y="1479011"/>
            <a:ext cx="5570361" cy="3778954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47501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ransition spd="slow" advTm="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9" t="18443" r="20053" b="31048"/>
          <a:stretch/>
        </p:blipFill>
        <p:spPr>
          <a:xfrm>
            <a:off x="1109214" y="1883888"/>
            <a:ext cx="2871883" cy="308178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5" y="1652441"/>
            <a:ext cx="3516382" cy="3544683"/>
          </a:xfrm>
          <a:prstGeom prst="rect">
            <a:avLst/>
          </a:prstGeom>
          <a:effectLst/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3" t="23994" r="21176" b="25977"/>
          <a:stretch/>
        </p:blipFill>
        <p:spPr>
          <a:xfrm>
            <a:off x="5136777" y="2144641"/>
            <a:ext cx="2743200" cy="305248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75" y="1541152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ransition spd="slow" advTm="2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616637" y="4542238"/>
            <a:ext cx="1998765" cy="89964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5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抖肩</a:t>
            </a:r>
            <a:endParaRPr lang="en-US" sz="5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r="8428"/>
          <a:stretch/>
        </p:blipFill>
        <p:spPr>
          <a:xfrm>
            <a:off x="341926" y="1961126"/>
            <a:ext cx="2462695" cy="24951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7" t="37689" r="16143"/>
          <a:stretch/>
        </p:blipFill>
        <p:spPr>
          <a:xfrm rot="10800000" flipV="1">
            <a:off x="3126066" y="2360590"/>
            <a:ext cx="2966119" cy="19575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3" r="-3730"/>
          <a:stretch/>
        </p:blipFill>
        <p:spPr>
          <a:xfrm>
            <a:off x="6225645" y="2360591"/>
            <a:ext cx="2571744" cy="2095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文字方塊 13"/>
          <p:cNvSpPr txBox="1"/>
          <p:nvPr/>
        </p:nvSpPr>
        <p:spPr>
          <a:xfrm>
            <a:off x="653143" y="4730450"/>
            <a:ext cx="2064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開心進場</a:t>
            </a:r>
            <a:endParaRPr lang="zh-TW" altLang="en-US" sz="3600" dirty="0">
              <a:latin typeface="文鼎中鋼筆行楷" panose="020B0602010101010101" pitchFamily="34" charset="-120"/>
              <a:ea typeface="文鼎中鋼筆行楷" panose="020B0602010101010101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421173" y="4668894"/>
            <a:ext cx="2804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超級有精神</a:t>
            </a:r>
            <a:endParaRPr lang="zh-TW" altLang="en-US" sz="3600" dirty="0">
              <a:latin typeface="文鼎中鋼筆行楷" panose="020B0602010101010101" pitchFamily="34" charset="-120"/>
              <a:ea typeface="文鼎中鋼筆行楷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ransition spd="slow" advTm="2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44924"/>
      </p:ext>
    </p:extLst>
  </p:cSld>
  <p:clrMapOvr>
    <a:masterClrMapping/>
  </p:clrMapOvr>
  <p:transition spd="slow" advTm="200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文鼎中鋼筆行楷</vt:lpstr>
      <vt:lpstr>文鼎甜妞體P</vt:lpstr>
      <vt:lpstr>文鼎細鋼筆行楷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2019-12-25T02:15:49Z</dcterms:modified>
</cp:coreProperties>
</file>