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786822" y="1863976"/>
            <a:ext cx="5570361" cy="3778954"/>
            <a:chOff x="1786822" y="1733347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189" y="2184632"/>
              <a:ext cx="4310743" cy="287638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1733347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CC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6057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85355" y="1862188"/>
            <a:ext cx="3516382" cy="3544683"/>
            <a:chOff x="598418" y="186218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9" t="29063" r="54412" b="28622"/>
            <a:stretch/>
          </p:blipFill>
          <p:spPr>
            <a:xfrm>
              <a:off x="1048872" y="2097741"/>
              <a:ext cx="3065928" cy="258183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8" y="1862188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754880" y="1639613"/>
            <a:ext cx="3446343" cy="3767258"/>
            <a:chOff x="4950823" y="1639613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43" t="27627" r="10428" b="33408"/>
            <a:stretch/>
          </p:blipFill>
          <p:spPr>
            <a:xfrm>
              <a:off x="4950823" y="2097741"/>
              <a:ext cx="3239588" cy="237744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823" y="163961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7200" b="1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Gy</a:t>
            </a:r>
            <a:r>
              <a:rPr lang="en-US" sz="7200" b="1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m</a:t>
            </a:r>
            <a:endParaRPr lang="en-US" sz="7200" b="1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595372" y="4698552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60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抖</a:t>
            </a:r>
            <a:r>
              <a:rPr lang="zh-TW" altLang="en-US" sz="6000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肩</a:t>
            </a:r>
            <a:endParaRPr lang="en-US" sz="60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大隊接</a:t>
            </a:r>
            <a:r>
              <a:rPr lang="zh-TW" altLang="en-US" sz="4800" spc="-1" dirty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力</a:t>
            </a:r>
            <a:endParaRPr lang="en-US" sz="4800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8" t="45183" r="1286"/>
          <a:stretch/>
        </p:blipFill>
        <p:spPr>
          <a:xfrm>
            <a:off x="104503" y="1409986"/>
            <a:ext cx="2704012" cy="2652634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12426" r="14143" b="20990"/>
          <a:stretch/>
        </p:blipFill>
        <p:spPr>
          <a:xfrm>
            <a:off x="2979907" y="1409987"/>
            <a:ext cx="3106025" cy="2652634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28696" r="33000" b="15425"/>
          <a:stretch/>
        </p:blipFill>
        <p:spPr>
          <a:xfrm>
            <a:off x="6257324" y="1409987"/>
            <a:ext cx="2674863" cy="2652633"/>
          </a:xfrm>
          <a:prstGeom prst="roundRect">
            <a:avLst>
              <a:gd name="adj" fmla="val 16667"/>
            </a:avLst>
          </a:prstGeom>
          <a:ln>
            <a:solidFill>
              <a:srgbClr val="99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>
                <a:solidFill>
                  <a:srgbClr val="CC00CC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THE</a:t>
            </a:r>
            <a:r>
              <a:rPr lang="zh-TW" altLang="en-US" sz="5400" dirty="0" smtClean="0">
                <a:solidFill>
                  <a:srgbClr val="CC00CC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5400" dirty="0" smtClean="0">
                <a:solidFill>
                  <a:srgbClr val="CC00CC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END</a:t>
            </a:r>
            <a:endParaRPr lang="zh-TW" altLang="en-US" sz="5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4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2019-12-25T02:15:52Z</dcterms:modified>
</cp:coreProperties>
</file>