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FC6"/>
    <a:srgbClr val="3399FF"/>
    <a:srgbClr val="00FFCC"/>
    <a:srgbClr val="FFCCCC"/>
    <a:srgbClr val="FF0066"/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343579">
            <a:off x="2071412" y="2420672"/>
            <a:ext cx="5570361" cy="3778954"/>
            <a:chOff x="2345731" y="2041849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1" t="31911" r="10286" b="31478"/>
            <a:stretch/>
          </p:blipFill>
          <p:spPr>
            <a:xfrm>
              <a:off x="3069771" y="2534195"/>
              <a:ext cx="3853543" cy="223374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731" y="2041849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79453" y="82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83686" y="366137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33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800" dirty="0">
              <a:solidFill>
                <a:srgbClr val="3399FF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252885">
            <a:off x="749879" y="1606732"/>
            <a:ext cx="3516382" cy="3668110"/>
            <a:chOff x="841319" y="173015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3" t="25487" r="53715" b="28483"/>
            <a:stretch/>
          </p:blipFill>
          <p:spPr>
            <a:xfrm>
              <a:off x="1254035" y="1933304"/>
              <a:ext cx="2978332" cy="280851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19" y="1730158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579445">
            <a:off x="5271743" y="1372861"/>
            <a:ext cx="3446343" cy="3767258"/>
            <a:chOff x="5369470" y="1507583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6" t="41336" r="32512" b="13634"/>
            <a:stretch/>
          </p:blipFill>
          <p:spPr>
            <a:xfrm>
              <a:off x="5415435" y="2063930"/>
              <a:ext cx="3043646" cy="254725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470" y="150758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800" dirty="0">
              <a:solidFill>
                <a:srgbClr val="FF0066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2112477" cy="80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抖肩</a:t>
            </a:r>
            <a:endParaRPr lang="en-US" sz="4000" b="0" strike="noStrike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716213"/>
            <a:ext cx="2045815" cy="54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自由發</a:t>
            </a:r>
            <a:r>
              <a:rPr lang="zh-TW" altLang="en-US" sz="3600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揮</a:t>
            </a:r>
            <a:endParaRPr lang="en-US" sz="36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spc="-1" dirty="0" smtClean="0">
                <a:solidFill>
                  <a:srgbClr val="00FF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舞台上</a:t>
            </a:r>
            <a:endParaRPr lang="en-US" sz="4000" spc="-1" dirty="0">
              <a:solidFill>
                <a:srgbClr val="00FF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22917" r="50858" b="28911"/>
          <a:stretch/>
        </p:blipFill>
        <p:spPr>
          <a:xfrm rot="327442">
            <a:off x="141102" y="1541418"/>
            <a:ext cx="2926080" cy="2939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3399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9" t="27623" r="16677" b="11627"/>
          <a:stretch/>
        </p:blipFill>
        <p:spPr>
          <a:xfrm rot="21377541">
            <a:off x="3440542" y="1645920"/>
            <a:ext cx="2803460" cy="27301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FFCC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1" t="13822" r="26827" b="39188"/>
          <a:stretch/>
        </p:blipFill>
        <p:spPr>
          <a:xfrm>
            <a:off x="6484231" y="1436914"/>
            <a:ext cx="2137256" cy="286709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med" advClick="0" advTm="2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C19FC6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15387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2019-12-25T02:16:11Z</dcterms:modified>
</cp:coreProperties>
</file>