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37446" y="743314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23653">
            <a:off x="1366853" y="2120225"/>
            <a:ext cx="6196540" cy="3946762"/>
            <a:chOff x="1314603" y="2054911"/>
            <a:chExt cx="6196540" cy="394676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885" y="2582670"/>
              <a:ext cx="3500846" cy="214608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603" y="2054911"/>
              <a:ext cx="6196540" cy="3946762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4434" y="1313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76795" y="1214847"/>
            <a:ext cx="3516382" cy="3544683"/>
            <a:chOff x="676795" y="1214847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7" t="13711" r="54144" b="35120"/>
            <a:stretch/>
          </p:blipFill>
          <p:spPr>
            <a:xfrm>
              <a:off x="901338" y="1214847"/>
              <a:ext cx="3291839" cy="312202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95" y="1214847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030325" y="992272"/>
            <a:ext cx="3446343" cy="3767258"/>
            <a:chOff x="5030325" y="992272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9" t="25607" r="9343" b="29319"/>
            <a:stretch/>
          </p:blipFill>
          <p:spPr>
            <a:xfrm>
              <a:off x="5082576" y="1430383"/>
              <a:ext cx="3108960" cy="269094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325" y="992272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191588" y="22283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5720" y="1439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11355" r="15571"/>
          <a:stretch/>
        </p:blipFill>
        <p:spPr>
          <a:xfrm>
            <a:off x="374345" y="2339922"/>
            <a:ext cx="3054417" cy="2287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41971"/>
          <a:stretch/>
        </p:blipFill>
        <p:spPr>
          <a:xfrm>
            <a:off x="3533375" y="2339922"/>
            <a:ext cx="2344911" cy="23366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1" t="41329" r="27324" b="-15843"/>
          <a:stretch/>
        </p:blipFill>
        <p:spPr>
          <a:xfrm>
            <a:off x="6087511" y="1815737"/>
            <a:ext cx="2560100" cy="3514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12</Words>
  <Application>Microsoft Office PowerPoint</Application>
  <PresentationFormat>如螢幕大小 (4:3)</PresentationFormat>
  <Paragraphs>4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2019-12-25T02:20:14Z</dcterms:modified>
</cp:coreProperties>
</file>