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EEE"/>
    <a:srgbClr val="00FFFF"/>
    <a:srgbClr val="0099FF"/>
    <a:srgbClr val="66FFFF"/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000">
        <p14:ripple/>
      </p:transition>
    </mc:Choice>
    <mc:Fallback>
      <p:transition spd="slow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000">
        <p14:ripple/>
      </p:transition>
    </mc:Choice>
    <mc:Fallback>
      <p:transition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000">
        <p14:ripple/>
      </p:transition>
    </mc:Choice>
    <mc:Fallback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000">
        <p14:ripple/>
      </p:transition>
    </mc:Choice>
    <mc:Fallback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000">
        <p14:ripple/>
      </p:transition>
    </mc:Choice>
    <mc:Fallback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000">
        <p14:ripple/>
      </p:transition>
    </mc:Choice>
    <mc:Fallback>
      <p:transition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000">
        <p14:ripple/>
      </p:transition>
    </mc:Choice>
    <mc:Fallback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000">
        <p14:ripple/>
      </p:transition>
    </mc:Choice>
    <mc:Fallback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000">
        <p14:ripple/>
      </p:transition>
    </mc:Choice>
    <mc:Fallback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000">
        <p14:ripple/>
      </p:transition>
    </mc:Choice>
    <mc:Fallback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000">
        <p14:ripple/>
      </p:transition>
    </mc:Choice>
    <mc:Fallback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400" advClick="0" advTm="2000">
        <p14:ripple/>
      </p:transition>
    </mc:Choice>
    <mc:Fallback>
      <p:transition spd="slow" advClick="0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6" t="22356" r="17010" b="5046"/>
          <a:stretch/>
        </p:blipFill>
        <p:spPr>
          <a:xfrm>
            <a:off x="2788897" y="2508069"/>
            <a:ext cx="3311457" cy="263869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444" y="2250855"/>
            <a:ext cx="5570361" cy="377895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45778" y="40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000">
        <p14:ripple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 rot="20705814">
            <a:off x="170291" y="2020566"/>
            <a:ext cx="3850723" cy="3544683"/>
            <a:chOff x="416477" y="2161243"/>
            <a:chExt cx="3516382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5" t="20465" r="38485" b="23582"/>
            <a:stretch/>
          </p:blipFill>
          <p:spPr>
            <a:xfrm>
              <a:off x="776002" y="2276011"/>
              <a:ext cx="3004457" cy="2622177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477" y="2161243"/>
              <a:ext cx="3516382" cy="3544683"/>
            </a:xfrm>
            <a:prstGeom prst="rect">
              <a:avLst/>
            </a:prstGeom>
            <a:effectLst/>
          </p:spPr>
        </p:pic>
      </p:grp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6" t="27483" r="-1" b="21247"/>
          <a:stretch/>
        </p:blipFill>
        <p:spPr>
          <a:xfrm>
            <a:off x="5085552" y="2020566"/>
            <a:ext cx="3273002" cy="276244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552" y="1541053"/>
            <a:ext cx="3606133" cy="3775713"/>
          </a:xfrm>
          <a:prstGeom prst="rect">
            <a:avLst/>
          </a:prstGeom>
          <a:effectLst/>
        </p:spPr>
      </p:pic>
      <p:sp>
        <p:nvSpPr>
          <p:cNvPr id="4" name="矩形 3"/>
          <p:cNvSpPr/>
          <p:nvPr/>
        </p:nvSpPr>
        <p:spPr>
          <a:xfrm>
            <a:off x="2461846" y="824905"/>
            <a:ext cx="34000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800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精進場有神</a:t>
            </a:r>
            <a:endParaRPr lang="zh-TW" altLang="en-US" sz="4800" dirty="0">
              <a:solidFill>
                <a:srgbClr val="0066FF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000">
        <p14:ripple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92D05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甩肩舞</a:t>
            </a:r>
            <a:r>
              <a:rPr lang="zh-TW" altLang="en-US" sz="3200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 </a:t>
            </a:r>
            <a:endParaRPr lang="en-US" sz="32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3189427" y="4690491"/>
            <a:ext cx="313508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密大腿</a:t>
            </a:r>
            <a:endParaRPr lang="en-US" sz="3200" b="0" strike="noStrike" spc="-1" dirty="0">
              <a:solidFill>
                <a:srgbClr val="00FFFF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29980" r="41421" b="11570"/>
          <a:stretch/>
        </p:blipFill>
        <p:spPr>
          <a:xfrm>
            <a:off x="0" y="1698171"/>
            <a:ext cx="2879719" cy="27584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7" t="55859" r="33857" b="-5188"/>
          <a:stretch/>
        </p:blipFill>
        <p:spPr>
          <a:xfrm>
            <a:off x="3032594" y="1698171"/>
            <a:ext cx="2968236" cy="29929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7" t="10712" r="33429" b="44327"/>
          <a:stretch/>
        </p:blipFill>
        <p:spPr>
          <a:xfrm>
            <a:off x="6153704" y="1698171"/>
            <a:ext cx="2722621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文字方塊 11"/>
          <p:cNvSpPr txBox="1"/>
          <p:nvPr/>
        </p:nvSpPr>
        <p:spPr>
          <a:xfrm>
            <a:off x="6910251" y="4801045"/>
            <a:ext cx="1717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0066FF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自由發揮</a:t>
            </a:r>
            <a:endParaRPr lang="zh-TW" altLang="en-US" sz="2800" dirty="0">
              <a:solidFill>
                <a:srgbClr val="0066FF"/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000">
        <p14:ripple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961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000">
        <p14:ripple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543</TotalTime>
  <Words>20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30</cp:revision>
  <dcterms:created xsi:type="dcterms:W3CDTF">2017-11-27T07:14:05Z</dcterms:created>
  <dcterms:modified xsi:type="dcterms:W3CDTF">2019-12-25T02:16:22Z</dcterms:modified>
</cp:coreProperties>
</file>