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t="48594" r="18531" b="-1"/>
          <a:stretch/>
        </p:blipFill>
        <p:spPr>
          <a:xfrm>
            <a:off x="2914546" y="2168434"/>
            <a:ext cx="3801292" cy="268397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12" y="1793655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-11389" r="845" b="-19591"/>
          <a:stretch/>
        </p:blipFill>
        <p:spPr>
          <a:xfrm>
            <a:off x="313508" y="1711234"/>
            <a:ext cx="3043645" cy="27040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870"/>
            <a:ext cx="3516382" cy="3544683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95" y="2020955"/>
            <a:ext cx="3124076" cy="208457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95" y="1396295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自我發揮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斗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396343" y="4635830"/>
            <a:ext cx="2576820" cy="6301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0863" r="-1738" b="-12267"/>
          <a:stretch/>
        </p:blipFill>
        <p:spPr>
          <a:xfrm>
            <a:off x="0" y="1566057"/>
            <a:ext cx="3005948" cy="30697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27595" r="22386"/>
          <a:stretch/>
        </p:blipFill>
        <p:spPr>
          <a:xfrm>
            <a:off x="3092677" y="1647333"/>
            <a:ext cx="2880486" cy="24134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20422" r="27301" b="-2938"/>
          <a:stretch/>
        </p:blipFill>
        <p:spPr>
          <a:xfrm>
            <a:off x="6340538" y="1257119"/>
            <a:ext cx="2659769" cy="31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19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2019-12-18T02:15:08Z</dcterms:modified>
</cp:coreProperties>
</file>