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49617" y="479214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551690" y="2440860"/>
            <a:ext cx="5570361" cy="3778954"/>
            <a:chOff x="2913017" y="2497424"/>
            <a:chExt cx="5570361" cy="3778954"/>
          </a:xfrm>
          <a:scene3d>
            <a:camera prst="perspectiveLeft"/>
            <a:lightRig rig="threePt" dir="t"/>
          </a:scene3d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29" t="22274" r="13427" b="15843"/>
            <a:stretch/>
          </p:blipFill>
          <p:spPr>
            <a:xfrm>
              <a:off x="3059828" y="2808514"/>
              <a:ext cx="4856263" cy="2704545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3017" y="2497424"/>
              <a:ext cx="5570361" cy="3778954"/>
            </a:xfrm>
            <a:prstGeom prst="rect">
              <a:avLst/>
            </a:prstGeom>
          </p:spPr>
        </p:pic>
      </p:grpSp>
      <p:pic>
        <p:nvPicPr>
          <p:cNvPr id="5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33023" y="8230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3000">
        <p15:prstTrans prst="fallOve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 rot="292518">
            <a:off x="5037094" y="1488660"/>
            <a:ext cx="3824684" cy="3786181"/>
            <a:chOff x="5199016" y="1730158"/>
            <a:chExt cx="3432807" cy="3786181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25" t="31915" r="9176" b="29782"/>
            <a:stretch/>
          </p:blipFill>
          <p:spPr>
            <a:xfrm>
              <a:off x="5199017" y="2024742"/>
              <a:ext cx="3239819" cy="2763835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" t="-503" b="-1"/>
            <a:stretch/>
          </p:blipFill>
          <p:spPr>
            <a:xfrm>
              <a:off x="5199016" y="1730158"/>
              <a:ext cx="3432807" cy="3786181"/>
            </a:xfrm>
            <a:prstGeom prst="rect">
              <a:avLst/>
            </a:prstGeom>
            <a:effectLst/>
          </p:spPr>
        </p:pic>
      </p:grpSp>
      <p:sp>
        <p:nvSpPr>
          <p:cNvPr id="5" name="文字方塊 4"/>
          <p:cNvSpPr txBox="1"/>
          <p:nvPr/>
        </p:nvSpPr>
        <p:spPr>
          <a:xfrm>
            <a:off x="327378" y="301252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 rot="20849917">
            <a:off x="544942" y="1730158"/>
            <a:ext cx="3516383" cy="3544683"/>
            <a:chOff x="544942" y="1730158"/>
            <a:chExt cx="3516383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94" t="21625" r="6874" b="13136"/>
            <a:stretch/>
          </p:blipFill>
          <p:spPr>
            <a:xfrm>
              <a:off x="920811" y="1875016"/>
              <a:ext cx="3140514" cy="2693236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942" y="1730158"/>
              <a:ext cx="3516382" cy="3544683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蜜大腿</a:t>
            </a:r>
            <a:endParaRPr lang="en-US" sz="3200" b="0" strike="noStrike" spc="-1" dirty="0">
              <a:solidFill>
                <a:srgbClr val="92D050"/>
              </a:solidFill>
              <a:uFill>
                <a:solidFill>
                  <a:srgbClr val="FFFFFF"/>
                </a:solidFill>
              </a:u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阿婆鐵蛋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文鼎細行楷" panose="020B0609010101010101" pitchFamily="49" charset="-120"/>
                <a:ea typeface="文鼎細行楷" panose="020B0609010101010101" pitchFamily="49" charset="-120"/>
              </a:rPr>
              <a:t>大隊接力</a:t>
            </a:r>
            <a:endParaRPr lang="en-US" sz="32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文鼎細行楷" panose="020B0609010101010101" pitchFamily="49" charset="-120"/>
              <a:ea typeface="文鼎細行楷" panose="020B0609010101010101" pitchFamily="49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97844" y="5383408"/>
            <a:ext cx="379503" cy="28462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64839" y="5426994"/>
            <a:ext cx="336162" cy="24695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39509" y="5383408"/>
            <a:ext cx="329266" cy="2469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32606" r="30074" b="-1"/>
          <a:stretch/>
        </p:blipFill>
        <p:spPr>
          <a:xfrm>
            <a:off x="0" y="1682803"/>
            <a:ext cx="3177224" cy="2939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2" t="36250" r="1454" b="-56675"/>
          <a:stretch/>
        </p:blipFill>
        <p:spPr>
          <a:xfrm>
            <a:off x="6260898" y="2132654"/>
            <a:ext cx="2681847" cy="4038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3" t="15336" r="44205" b="31910"/>
          <a:stretch/>
        </p:blipFill>
        <p:spPr>
          <a:xfrm>
            <a:off x="3533375" y="2062686"/>
            <a:ext cx="2586446" cy="22468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書卷 (水平) 8"/>
          <p:cNvSpPr/>
          <p:nvPr/>
        </p:nvSpPr>
        <p:spPr>
          <a:xfrm>
            <a:off x="6327319" y="4622407"/>
            <a:ext cx="2549007" cy="761001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rgbClr val="FF0000"/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動一動</a:t>
            </a:r>
            <a:endParaRPr lang="zh-TW" altLang="en-US" sz="4000" dirty="0">
              <a:solidFill>
                <a:srgbClr val="FF0000"/>
              </a:solidFill>
              <a:latin typeface="文鼎中鋼筆行楷" panose="020B0602010101010101" pitchFamily="34" charset="-120"/>
              <a:ea typeface="文鼎中鋼筆行楷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011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</TotalTime>
  <Words>21</Words>
  <Application>Microsoft Office PowerPoint</Application>
  <PresentationFormat>如螢幕大小 (4:3)</PresentationFormat>
  <Paragraphs>8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4" baseType="lpstr">
      <vt:lpstr>文鼎中鋼筆行楷</vt:lpstr>
      <vt:lpstr>文鼎甜妞體P</vt:lpstr>
      <vt:lpstr>文鼎細行楷</vt:lpstr>
      <vt:lpstr>清松手寫體2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32</cp:revision>
  <dcterms:created xsi:type="dcterms:W3CDTF">2017-11-27T07:14:05Z</dcterms:created>
  <dcterms:modified xsi:type="dcterms:W3CDTF">2019-12-25T02:16:56Z</dcterms:modified>
</cp:coreProperties>
</file>