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339254">
            <a:off x="2074206" y="2288416"/>
            <a:ext cx="5570361" cy="3778954"/>
            <a:chOff x="1558222" y="2392921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87" r="30729" b="6414"/>
            <a:stretch/>
          </p:blipFill>
          <p:spPr>
            <a:xfrm>
              <a:off x="2447365" y="2810932"/>
              <a:ext cx="3576918" cy="235323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222" y="2392921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3573" y="2506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1625455">
            <a:off x="4814576" y="1426620"/>
            <a:ext cx="3357154" cy="3767258"/>
            <a:chOff x="5055326" y="985531"/>
            <a:chExt cx="3357154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2" t="28433" r="8709" b="19586"/>
            <a:stretch/>
          </p:blipFill>
          <p:spPr>
            <a:xfrm>
              <a:off x="5159829" y="1436793"/>
              <a:ext cx="2939143" cy="286473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326" y="985531"/>
              <a:ext cx="3357154" cy="3767258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 rot="20598683">
            <a:off x="314315" y="1671925"/>
            <a:ext cx="3516382" cy="3544683"/>
            <a:chOff x="371553" y="1096819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3" y="1096819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31" t="11722" r="54288" b="28171"/>
            <a:stretch/>
          </p:blipFill>
          <p:spPr>
            <a:xfrm>
              <a:off x="585637" y="1322037"/>
              <a:ext cx="3111152" cy="2583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3593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1315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慢慢等待</a:t>
            </a:r>
            <a:endParaRPr lang="en-US" sz="32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可愛唱跳</a:t>
            </a:r>
            <a:endParaRPr lang="en-US" sz="3200" b="0" strike="noStrike" spc="-1" dirty="0">
              <a:solidFill>
                <a:srgbClr val="FF00FF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大力甩肩</a:t>
            </a:r>
            <a:endParaRPr lang="en-US" sz="3200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1" y="2007294"/>
            <a:ext cx="2584146" cy="1959428"/>
          </a:xfrm>
          <a:prstGeom prst="rect">
            <a:avLst/>
          </a:prstGeom>
          <a:ln w="228600" cap="sq" cmpd="thickThin">
            <a:solidFill>
              <a:srgbClr val="99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66" y="1947450"/>
            <a:ext cx="2616720" cy="1974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2745" r="35479" b="30995"/>
          <a:stretch/>
        </p:blipFill>
        <p:spPr>
          <a:xfrm>
            <a:off x="6083152" y="1972492"/>
            <a:ext cx="2498609" cy="194957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文鼎中特廣告體</vt:lpstr>
      <vt:lpstr>文鼎俏黑體P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2019-12-25T02:18:57Z</dcterms:modified>
</cp:coreProperties>
</file>