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wind"/>
      </p:transition>
    </mc:Choice>
    <mc:Fallback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wind"/>
      </p:transition>
    </mc:Choice>
    <mc:Fallback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wind"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wind"/>
      </p:transition>
    </mc:Choice>
    <mc:Fallback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wind"/>
      </p:transition>
    </mc:Choice>
    <mc:Fallback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wind"/>
      </p:transition>
    </mc:Choice>
    <mc:Fallback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wind"/>
      </p:transition>
    </mc:Choice>
    <mc:Fallback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wind"/>
      </p:transition>
    </mc:Choice>
    <mc:Fallback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wind"/>
      </p:transition>
    </mc:Choice>
    <mc:Fallback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wind"/>
      </p:transition>
    </mc:Choice>
    <mc:Fallback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wind"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wind"/>
      </p:transition>
    </mc:Choice>
    <mc:Fallback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73835" y="832874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 rot="284139">
            <a:off x="1988527" y="2311195"/>
            <a:ext cx="5570361" cy="3778954"/>
            <a:chOff x="2275908" y="2023811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95" t="29284" r="20293" b="25096"/>
            <a:stretch/>
          </p:blipFill>
          <p:spPr>
            <a:xfrm>
              <a:off x="2554941" y="2299448"/>
              <a:ext cx="4518212" cy="278354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908" y="2023811"/>
              <a:ext cx="5570361" cy="3778954"/>
            </a:xfrm>
            <a:prstGeom prst="rect">
              <a:avLst/>
            </a:prstGeom>
          </p:spPr>
        </p:pic>
      </p:grpSp>
      <p:pic>
        <p:nvPicPr>
          <p:cNvPr id="6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98674" y="6609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ripple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39142" y="35284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 rot="21215538">
            <a:off x="431074" y="1892776"/>
            <a:ext cx="3516382" cy="3544683"/>
            <a:chOff x="431074" y="1892776"/>
            <a:chExt cx="3516382" cy="354468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86" t="43567" r="21429" b="15663"/>
            <a:stretch/>
          </p:blipFill>
          <p:spPr>
            <a:xfrm>
              <a:off x="718930" y="2129245"/>
              <a:ext cx="3228526" cy="2364377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74" y="1892776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4" name="群組 3"/>
          <p:cNvGrpSpPr/>
          <p:nvPr/>
        </p:nvGrpSpPr>
        <p:grpSpPr>
          <a:xfrm rot="227693">
            <a:off x="5439739" y="1707629"/>
            <a:ext cx="3446343" cy="3767258"/>
            <a:chOff x="5334752" y="1535730"/>
            <a:chExt cx="3446343" cy="376725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8" t="41971" r="55981" b="13925"/>
            <a:stretch/>
          </p:blipFill>
          <p:spPr>
            <a:xfrm>
              <a:off x="5334752" y="1986906"/>
              <a:ext cx="3200400" cy="238972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752" y="1535730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airplan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5720" y="35130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FF0066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腿之歌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62153" y="4690491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大隊接力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GYM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2" y="1539240"/>
            <a:ext cx="3127519" cy="2719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7" r="44550"/>
          <a:stretch/>
        </p:blipFill>
        <p:spPr>
          <a:xfrm>
            <a:off x="3047811" y="1539129"/>
            <a:ext cx="3146509" cy="271905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27576" r="33997" b="26582"/>
          <a:stretch/>
        </p:blipFill>
        <p:spPr>
          <a:xfrm>
            <a:off x="6074230" y="1632857"/>
            <a:ext cx="3174274" cy="2625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2000">
        <p15:prstTrans prst="origami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85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eelOff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2019-12-25T02:15:30Z</dcterms:modified>
</cp:coreProperties>
</file>