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9900CC"/>
    <a:srgbClr val="00FFFF"/>
    <a:srgbClr val="FF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media1.mp3"/><Relationship Id="rId7" Type="http://schemas.openxmlformats.org/officeDocument/2006/relationships/image" Target="../media/image11.jpe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rgbClr val="9900CC"/>
                  </a:solidFill>
                </a:ln>
                <a:solidFill>
                  <a:srgbClr val="00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rgbClr val="9900CC"/>
                  </a:solidFill>
                </a:ln>
                <a:solidFill>
                  <a:srgbClr val="00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rgbClr val="9900CC"/>
                </a:solidFill>
              </a:ln>
              <a:solidFill>
                <a:srgbClr val="00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326910">
            <a:off x="2622073" y="2327164"/>
            <a:ext cx="5570361" cy="3778954"/>
            <a:chOff x="1558199" y="2065907"/>
            <a:chExt cx="5570361" cy="377895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199" y="2065907"/>
              <a:ext cx="5570361" cy="3778954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98" t="37274" r="16450" b="4907"/>
            <a:stretch/>
          </p:blipFill>
          <p:spPr>
            <a:xfrm>
              <a:off x="2697460" y="2429690"/>
              <a:ext cx="3291840" cy="2573383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8143" y="1383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317871">
            <a:off x="5053009" y="1500800"/>
            <a:ext cx="3446343" cy="3767258"/>
            <a:chOff x="5415435" y="1719608"/>
            <a:chExt cx="3446343" cy="3767258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70" t="29557" r="8684" b="29356"/>
            <a:stretch/>
          </p:blipFill>
          <p:spPr>
            <a:xfrm>
              <a:off x="5557513" y="2118278"/>
              <a:ext cx="2905115" cy="254516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435" y="1719608"/>
              <a:ext cx="3446343" cy="3767258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619249" y="366112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rgbClr val="9966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進場有精神</a:t>
            </a:r>
            <a:endParaRPr lang="zh-TW" altLang="en-US" sz="5400" dirty="0">
              <a:solidFill>
                <a:srgbClr val="9966FF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 rot="21282005">
            <a:off x="710689" y="1719608"/>
            <a:ext cx="3516382" cy="3544683"/>
            <a:chOff x="619249" y="1830895"/>
            <a:chExt cx="3516382" cy="354468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60" t="36114" r="20001" b="23112"/>
            <a:stretch/>
          </p:blipFill>
          <p:spPr>
            <a:xfrm>
              <a:off x="1013791" y="2039496"/>
              <a:ext cx="2981789" cy="248770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49" y="1830895"/>
              <a:ext cx="3516382" cy="3544683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賣力甩肩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大隊接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腿之歌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14630" r="34499"/>
          <a:stretch/>
        </p:blipFill>
        <p:spPr>
          <a:xfrm>
            <a:off x="364316" y="1334550"/>
            <a:ext cx="2479651" cy="2531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0"/>
          <a:stretch/>
        </p:blipFill>
        <p:spPr>
          <a:xfrm>
            <a:off x="3319206" y="1791573"/>
            <a:ext cx="2427427" cy="2531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2" t="28108" r="19217" b="26274"/>
          <a:stretch/>
        </p:blipFill>
        <p:spPr>
          <a:xfrm>
            <a:off x="6138138" y="1736160"/>
            <a:ext cx="2455818" cy="2586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slope"/>
            <a:contourClr>
              <a:srgbClr val="969696"/>
            </a:contourClr>
          </a:sp3d>
        </p:spPr>
      </p:pic>
      <p:pic>
        <p:nvPicPr>
          <p:cNvPr id="10" name="03-music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59105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20</Words>
  <Application>Microsoft Office PowerPoint</Application>
  <PresentationFormat>如螢幕大小 (4:3)</PresentationFormat>
  <Paragraphs>7</Paragraphs>
  <Slides>4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清松手寫體1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2019-12-25T02:18:19Z</dcterms:modified>
</cp:coreProperties>
</file>