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33CCCC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786822" y="2344340"/>
            <a:ext cx="5570361" cy="3778954"/>
            <a:chOff x="1923978" y="2553345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0" t="47751" r="19715" b="9644"/>
            <a:stretch/>
          </p:blipFill>
          <p:spPr>
            <a:xfrm>
              <a:off x="3076510" y="3015441"/>
              <a:ext cx="3657186" cy="243404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978" y="2553345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11737" y="1151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33CC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33CC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053122">
            <a:off x="585935" y="1481456"/>
            <a:ext cx="3516382" cy="3544683"/>
            <a:chOff x="800124" y="1507583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1" t="28679" r="53128" b="29574"/>
            <a:stretch/>
          </p:blipFill>
          <p:spPr>
            <a:xfrm>
              <a:off x="1201783" y="1672046"/>
              <a:ext cx="2991393" cy="245581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24" y="1507583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378339">
            <a:off x="5078627" y="1219694"/>
            <a:ext cx="3446343" cy="3767258"/>
            <a:chOff x="5078627" y="1219694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19" t="21585" r="9121" b="26817"/>
            <a:stretch/>
          </p:blipFill>
          <p:spPr>
            <a:xfrm>
              <a:off x="5078627" y="1672046"/>
              <a:ext cx="3135086" cy="252740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627" y="1219694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origami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FF99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99FF99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</a:t>
            </a:r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239209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8" t="41757" r="3285" b="-212"/>
          <a:stretch/>
        </p:blipFill>
        <p:spPr>
          <a:xfrm>
            <a:off x="6226780" y="1776548"/>
            <a:ext cx="2446957" cy="2521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19278" r="10715" b="18421"/>
          <a:stretch/>
        </p:blipFill>
        <p:spPr>
          <a:xfrm>
            <a:off x="3056708" y="2050869"/>
            <a:ext cx="2782389" cy="22468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9125" r="42285" b="9858"/>
          <a:stretch/>
        </p:blipFill>
        <p:spPr>
          <a:xfrm>
            <a:off x="131583" y="1776548"/>
            <a:ext cx="2731283" cy="2612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38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2019-12-25T02:18:46Z</dcterms:modified>
</cp:coreProperties>
</file>