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B30D84"/>
    <a:srgbClr val="CC00CC"/>
    <a:srgbClr val="FFFEEE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1000">
        <p15:prstTrans prst="origami"/>
      </p:transition>
    </mc:Choice>
    <mc:Fallback>
      <p:transition spd="slow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1000">
        <p15:prstTrans prst="origami"/>
      </p:transition>
    </mc:Choice>
    <mc:Fallback>
      <p:transition spd="slow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1000">
        <p15:prstTrans prst="origami"/>
      </p:transition>
    </mc:Choice>
    <mc:Fallback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1000">
        <p15:prstTrans prst="origami"/>
      </p:transition>
    </mc:Choice>
    <mc:Fallback>
      <p:transition spd="slow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1000">
        <p15:prstTrans prst="origami"/>
      </p:transition>
    </mc:Choice>
    <mc:Fallback>
      <p:transition spd="slow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1000">
        <p15:prstTrans prst="origami"/>
      </p:transition>
    </mc:Choice>
    <mc:Fallback>
      <p:transition spd="slow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1000">
        <p15:prstTrans prst="origami"/>
      </p:transition>
    </mc:Choice>
    <mc:Fallback>
      <p:transition spd="slow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1000">
        <p15:prstTrans prst="origami"/>
      </p:transition>
    </mc:Choice>
    <mc:Fallback>
      <p:transition spd="slow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1000">
        <p15:prstTrans prst="origami"/>
      </p:transition>
    </mc:Choice>
    <mc:Fallback>
      <p:transition spd="slow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1000">
        <p15:prstTrans prst="origami"/>
      </p:transition>
    </mc:Choice>
    <mc:Fallback>
      <p:transition spd="slow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1000">
        <p15:prstTrans prst="origami"/>
      </p:transition>
    </mc:Choice>
    <mc:Fallback>
      <p:transition spd="slow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1000">
        <p15:prstTrans prst="origami"/>
      </p:transition>
    </mc:Choice>
    <mc:Fallback>
      <p:transition spd="slow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 rot="21429799">
            <a:off x="1725837" y="2378163"/>
            <a:ext cx="5570361" cy="3778954"/>
            <a:chOff x="2244022" y="2706272"/>
            <a:chExt cx="5570361" cy="3778954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76" t="20803"/>
            <a:stretch/>
          </p:blipFill>
          <p:spPr>
            <a:xfrm>
              <a:off x="2561305" y="2978331"/>
              <a:ext cx="4192192" cy="2417883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4022" y="2706272"/>
              <a:ext cx="5570361" cy="3778954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870146" y="91134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86294" y="3017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">
        <p15:prstTrans prst="fracture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 rot="21171973">
            <a:off x="902666" y="1658983"/>
            <a:ext cx="3516382" cy="3772494"/>
            <a:chOff x="902666" y="1747636"/>
            <a:chExt cx="3516382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51" t="47379" r="43540" b="20527"/>
            <a:stretch/>
          </p:blipFill>
          <p:spPr>
            <a:xfrm>
              <a:off x="1169894" y="1891328"/>
              <a:ext cx="3085037" cy="2631246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666" y="1747636"/>
              <a:ext cx="3516382" cy="3544683"/>
            </a:xfrm>
            <a:prstGeom prst="rect">
              <a:avLst/>
            </a:prstGeom>
            <a:effectLst/>
          </p:spPr>
        </p:pic>
      </p:grpSp>
      <p:grpSp>
        <p:nvGrpSpPr>
          <p:cNvPr id="6" name="群組 5"/>
          <p:cNvGrpSpPr/>
          <p:nvPr/>
        </p:nvGrpSpPr>
        <p:grpSpPr>
          <a:xfrm rot="813044">
            <a:off x="5107579" y="1373345"/>
            <a:ext cx="3446343" cy="4058132"/>
            <a:chOff x="5107579" y="1373345"/>
            <a:chExt cx="3446343" cy="4058132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96" t="48006" r="17455" b="20145"/>
            <a:stretch/>
          </p:blipFill>
          <p:spPr>
            <a:xfrm>
              <a:off x="5107579" y="1891328"/>
              <a:ext cx="3145896" cy="2631246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7579" y="1373345"/>
              <a:ext cx="3446343" cy="4058132"/>
            </a:xfrm>
            <a:prstGeom prst="rect">
              <a:avLst/>
            </a:prstGeom>
            <a:effectLst/>
          </p:spPr>
        </p:pic>
      </p:grpSp>
      <p:sp>
        <p:nvSpPr>
          <p:cNvPr id="5" name="文字方塊 4"/>
          <p:cNvSpPr txBox="1"/>
          <p:nvPr/>
        </p:nvSpPr>
        <p:spPr>
          <a:xfrm>
            <a:off x="151848" y="504187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CC00CC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文鼎甜妞體P" panose="020B0602010101010101" pitchFamily="34" charset="-120"/>
              <a:ea typeface="文鼎甜妞體P" panose="020B0602010101010101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2000">
        <p15:prstTrans prst="origami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65720" y="343167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B30D84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演出超精彩</a:t>
            </a:r>
            <a:endParaRPr lang="zh-TW" altLang="en-US" sz="4400" dirty="0">
              <a:solidFill>
                <a:srgbClr val="B30D84"/>
              </a:solidFill>
              <a:latin typeface="文鼎甜妞體P" panose="020B0602010101010101" pitchFamily="34" charset="-120"/>
              <a:ea typeface="文鼎甜妞體P" panose="020B0602010101010101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</a:t>
            </a:r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吃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賣力演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蜜大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腿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3" t="29340" r="28572" b="11141"/>
          <a:stretch/>
        </p:blipFill>
        <p:spPr>
          <a:xfrm>
            <a:off x="369702" y="1964162"/>
            <a:ext cx="2468880" cy="2438019"/>
          </a:xfrm>
          <a:prstGeom prst="roundRect">
            <a:avLst>
              <a:gd name="adj" fmla="val 16667"/>
            </a:avLst>
          </a:prstGeom>
          <a:ln w="76200">
            <a:solidFill>
              <a:srgbClr val="FF006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37689" r="2429" b="4932"/>
          <a:stretch/>
        </p:blipFill>
        <p:spPr>
          <a:xfrm>
            <a:off x="3298244" y="1964162"/>
            <a:ext cx="2710932" cy="2438019"/>
          </a:xfrm>
          <a:prstGeom prst="roundRect">
            <a:avLst>
              <a:gd name="adj" fmla="val 16667"/>
            </a:avLst>
          </a:prstGeom>
          <a:ln w="76200">
            <a:solidFill>
              <a:srgbClr val="FF006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5" t="47753" r="1857" b="3648"/>
          <a:stretch/>
        </p:blipFill>
        <p:spPr>
          <a:xfrm>
            <a:off x="6714308" y="1634520"/>
            <a:ext cx="2011680" cy="2767661"/>
          </a:xfrm>
          <a:prstGeom prst="roundRect">
            <a:avLst>
              <a:gd name="adj" fmla="val 16667"/>
            </a:avLst>
          </a:prstGeom>
          <a:ln w="76200">
            <a:solidFill>
              <a:srgbClr val="FF006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00">
        <p15:prstTrans prst="airplane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700" y="1377154"/>
            <a:ext cx="6217920" cy="4148968"/>
          </a:xfrm>
          <a:prstGeom prst="roundRect">
            <a:avLst>
              <a:gd name="adj" fmla="val 16667"/>
            </a:avLst>
          </a:prstGeom>
          <a:ln w="76200">
            <a:solidFill>
              <a:srgbClr val="FF006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文鼎甜妞體P" panose="020B0602010101010101" pitchFamily="34" charset="-120"/>
              <a:ea typeface="文鼎甜妞體P" panose="020B0602010101010101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554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00">
        <p15:prstTrans prst="crush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31</cp:revision>
  <dcterms:created xsi:type="dcterms:W3CDTF">2017-11-27T07:14:05Z</dcterms:created>
  <dcterms:modified xsi:type="dcterms:W3CDTF">2019-12-25T02:16:35Z</dcterms:modified>
</cp:coreProperties>
</file>