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FF99CC"/>
    <a:srgbClr val="FF66CC"/>
    <a:srgbClr val="FF99FF"/>
    <a:srgbClr val="FFCCFF"/>
    <a:srgbClr val="FF66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rgbClr val="9900CC"/>
                  </a:solidFill>
                </a:ln>
                <a:solidFill>
                  <a:srgbClr val="FF66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rgbClr val="9900CC"/>
                  </a:solidFill>
                </a:ln>
                <a:solidFill>
                  <a:srgbClr val="FF66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rgbClr val="9900CC"/>
                </a:solidFill>
              </a:ln>
              <a:solidFill>
                <a:srgbClr val="FF66CC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rot="267968">
            <a:off x="1995825" y="2251448"/>
            <a:ext cx="5570361" cy="3778954"/>
            <a:chOff x="1617002" y="2120819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" t="34050" r="56429" b="20990"/>
            <a:stretch/>
          </p:blipFill>
          <p:spPr>
            <a:xfrm>
              <a:off x="2717075" y="2638696"/>
              <a:ext cx="3370216" cy="27432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002" y="2120819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10" advClick="0" advTm="1000">
        <p15:prstTrans prst="wind"/>
      </p:transition>
    </mc:Choice>
    <mc:Fallback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n>
                  <a:solidFill>
                    <a:srgbClr val="FF0066"/>
                  </a:solidFill>
                </a:ln>
                <a:solidFill>
                  <a:srgbClr val="FF66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4400" dirty="0">
              <a:ln>
                <a:solidFill>
                  <a:srgbClr val="FF0066"/>
                </a:solidFill>
              </a:ln>
              <a:solidFill>
                <a:srgbClr val="FF66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876441">
            <a:off x="549763" y="1272451"/>
            <a:ext cx="3446343" cy="3767258"/>
            <a:chOff x="549763" y="1272451"/>
            <a:chExt cx="3446343" cy="376725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08" y="1867989"/>
              <a:ext cx="2898177" cy="219509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63" y="1272451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551242">
            <a:off x="4399928" y="1612592"/>
            <a:ext cx="3516382" cy="3544683"/>
            <a:chOff x="4399928" y="1612592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928" y="1612592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568" y="1867989"/>
              <a:ext cx="2917581" cy="231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314576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n>
                  <a:solidFill>
                    <a:srgbClr val="FF0066"/>
                  </a:solidFill>
                </a:ln>
                <a:solidFill>
                  <a:srgbClr val="FF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4800" dirty="0">
              <a:ln>
                <a:solidFill>
                  <a:srgbClr val="FF0066"/>
                </a:solidFill>
              </a:ln>
              <a:solidFill>
                <a:srgbClr val="FF99FF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抖肩特</a:t>
            </a:r>
            <a:r>
              <a:rPr lang="zh-TW" altLang="en-US" sz="3200" spc="-1" dirty="0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寫</a:t>
            </a:r>
            <a:endParaRPr lang="en-US" sz="3200" b="0" strike="noStrike" spc="-1" dirty="0">
              <a:solidFill>
                <a:srgbClr val="FF6699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2800" spc="-1" dirty="0" smtClean="0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賣力演</a:t>
            </a:r>
            <a:r>
              <a:rPr lang="zh-TW" altLang="en-US" sz="2800" spc="-1" dirty="0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出</a:t>
            </a:r>
            <a:endParaRPr lang="en-US" sz="2800" b="0" strike="noStrike" spc="-1" dirty="0">
              <a:solidFill>
                <a:srgbClr val="FF6699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台上特寫</a:t>
            </a:r>
            <a:endParaRPr lang="en-US" sz="3200" spc="-1" dirty="0">
              <a:solidFill>
                <a:srgbClr val="FF6699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7"/>
          <a:stretch/>
        </p:blipFill>
        <p:spPr>
          <a:xfrm>
            <a:off x="189759" y="1220915"/>
            <a:ext cx="2534193" cy="2736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21633" r="30143" b="14353"/>
          <a:stretch/>
        </p:blipFill>
        <p:spPr>
          <a:xfrm>
            <a:off x="3112951" y="1220914"/>
            <a:ext cx="2547257" cy="2736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0" r="47429" b="13283"/>
          <a:stretch/>
        </p:blipFill>
        <p:spPr>
          <a:xfrm>
            <a:off x="6049207" y="1220914"/>
            <a:ext cx="2827119" cy="2609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>
        <p14:prism isContent="1"/>
      </p:transition>
    </mc:Choice>
    <mc:Fallback>
      <p:transition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Noto Serif" panose="02020502060505020204" pitchFamily="18"/>
                <a:ea typeface="微軟正黑體" panose="020B0604030504040204" pitchFamily="34" charset="-120"/>
                <a:cs typeface="Noto Serif" panose="02020502060505020204" pitchFamily="18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Noto Serif" panose="02020502060505020204" pitchFamily="18"/>
              <a:ea typeface="微軟正黑體" panose="020B0604030504040204" pitchFamily="34" charset="-120"/>
              <a:cs typeface="Noto Serif" panose="02020502060505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4009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Noto Serif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2019-12-25T02:15:53Z</dcterms:modified>
</cp:coreProperties>
</file>