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496359">
            <a:off x="1967452" y="2140662"/>
            <a:ext cx="5570361" cy="3778954"/>
            <a:chOff x="1640880" y="254561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t="22837" r="24498" b="21497"/>
            <a:stretch/>
          </p:blipFill>
          <p:spPr>
            <a:xfrm>
              <a:off x="2629799" y="3187336"/>
              <a:ext cx="3592524" cy="196524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880" y="254561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92693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8196" y="1511734"/>
            <a:ext cx="3516382" cy="3544683"/>
            <a:chOff x="1078196" y="1622514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196" y="1622514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1" t="539" r="7221" b="-6300"/>
            <a:stretch/>
          </p:blipFill>
          <p:spPr>
            <a:xfrm>
              <a:off x="1502229" y="1789611"/>
              <a:ext cx="2926080" cy="2560320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5119344" y="1254034"/>
            <a:ext cx="3446343" cy="3802383"/>
            <a:chOff x="5119344" y="1289159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344" y="1289159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269" y="1789611"/>
              <a:ext cx="2913017" cy="2482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3" y="1214846"/>
            <a:ext cx="2806500" cy="26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-4020" r="9399" b="502"/>
          <a:stretch/>
        </p:blipFill>
        <p:spPr>
          <a:xfrm>
            <a:off x="3151778" y="1214846"/>
            <a:ext cx="2762284" cy="26914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2" t="42975" r="4292" b="3080"/>
          <a:stretch/>
        </p:blipFill>
        <p:spPr>
          <a:xfrm>
            <a:off x="6261349" y="1515291"/>
            <a:ext cx="2882651" cy="2391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76522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2019-12-25T02:16:34Z</dcterms:modified>
</cp:coreProperties>
</file>