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383">
            <a:off x="2108694" y="2613853"/>
            <a:ext cx="5492145" cy="351999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383">
            <a:off x="3317392" y="3118078"/>
            <a:ext cx="3103943" cy="1841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5475" y="2208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5" t="42614" r="37715" b="12854"/>
          <a:stretch/>
        </p:blipFill>
        <p:spPr>
          <a:xfrm>
            <a:off x="1162594" y="2299062"/>
            <a:ext cx="3133579" cy="258644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0" t="45455" r="20033" b="10657"/>
          <a:stretch/>
        </p:blipFill>
        <p:spPr>
          <a:xfrm>
            <a:off x="5533168" y="2393383"/>
            <a:ext cx="2982633" cy="239780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1" y="2181497"/>
            <a:ext cx="3516382" cy="3518096"/>
          </a:xfrm>
          <a:prstGeom prst="rect">
            <a:avLst/>
          </a:prstGeom>
          <a:effectLst/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33" y="1932335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53989"/>
            <a:ext cx="9144000" cy="52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75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12</Words>
  <Application>Microsoft Office PowerPoint</Application>
  <PresentationFormat>如螢幕大小 (4:3)</PresentationFormat>
  <Paragraphs>4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2019-12-25T02:15:16Z</dcterms:modified>
</cp:coreProperties>
</file>