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161171">
            <a:off x="1407997" y="2259874"/>
            <a:ext cx="5841889" cy="3782997"/>
            <a:chOff x="1617002" y="1776549"/>
            <a:chExt cx="5841889" cy="3782997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002" y="1776549"/>
              <a:ext cx="5841889" cy="3782997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4643" y="2377440"/>
              <a:ext cx="3678592" cy="2228425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35323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">
        <p:dissolve/>
      </p:transition>
    </mc:Choice>
    <mc:Fallback>
      <p:transition spd="slow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162031" y="1443173"/>
            <a:ext cx="3432547" cy="3544683"/>
            <a:chOff x="-356371" y="1694329"/>
            <a:chExt cx="3432547" cy="354468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33303"/>
              <a:ext cx="2873829" cy="2417212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6371" y="1694329"/>
              <a:ext cx="3432547" cy="3544683"/>
            </a:xfrm>
            <a:prstGeom prst="rect">
              <a:avLst/>
            </a:prstGeom>
            <a:effectLst/>
          </p:spPr>
        </p:pic>
      </p:grpSp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594578" y="1174324"/>
            <a:ext cx="3446343" cy="3813532"/>
            <a:chOff x="5697657" y="1137728"/>
            <a:chExt cx="3446343" cy="3813532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5550" y="1678949"/>
              <a:ext cx="2908881" cy="2407024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657" y="1137728"/>
              <a:ext cx="3446343" cy="3813532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000">
        <p14:flythrough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9" y="2189598"/>
            <a:ext cx="3787410" cy="257610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9" y="1031505"/>
            <a:ext cx="3787410" cy="231618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9" y="3347692"/>
            <a:ext cx="3787410" cy="25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doors dir="vert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700" y="1351027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5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 dir="r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12</Words>
  <Application>Microsoft Office PowerPoint</Application>
  <PresentationFormat>如螢幕大小 (4:3)</PresentationFormat>
  <Paragraphs>4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2019-12-25T02:16:33Z</dcterms:modified>
</cp:coreProperties>
</file>