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321019">
            <a:off x="1482638" y="2286000"/>
            <a:ext cx="6413863" cy="3840480"/>
            <a:chOff x="2194560" y="1632857"/>
            <a:chExt cx="6413863" cy="384048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56" t="23772" r="14573" b="26129"/>
            <a:stretch/>
          </p:blipFill>
          <p:spPr>
            <a:xfrm>
              <a:off x="2717074" y="2179077"/>
              <a:ext cx="4532813" cy="305670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550" t="-4598" r="-10593" b="2973"/>
            <a:stretch/>
          </p:blipFill>
          <p:spPr>
            <a:xfrm>
              <a:off x="2194560" y="1632857"/>
              <a:ext cx="6413863" cy="3840480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solidFill>
                  <a:srgbClr val="92D050"/>
                </a:solidFill>
                <a:latin typeface="文鼎勘亭流" panose="020B0609010101010101" pitchFamily="49" charset="-120"/>
                <a:ea typeface="文鼎勘亭流" panose="020B0609010101010101" pitchFamily="49" charset="-120"/>
              </a:rPr>
              <a:t>體表會</a:t>
            </a:r>
            <a:r>
              <a:rPr lang="en-US" altLang="zh-TW" sz="6000" dirty="0">
                <a:solidFill>
                  <a:srgbClr val="92D050"/>
                </a:solidFill>
                <a:latin typeface="文鼎勘亭流" panose="020B0609010101010101" pitchFamily="49" charset="-120"/>
                <a:ea typeface="文鼎勘亭流" panose="020B0609010101010101" pitchFamily="49" charset="-120"/>
              </a:rPr>
              <a:t>Happy Go</a:t>
            </a:r>
            <a:endParaRPr lang="zh-TW" altLang="en-US" sz="6000" dirty="0">
              <a:solidFill>
                <a:srgbClr val="92D050"/>
              </a:solidFill>
              <a:latin typeface="文鼎勘亭流" panose="020B0609010101010101" pitchFamily="49" charset="-120"/>
              <a:ea typeface="文鼎勘亭流" panose="020B0609010101010101" pitchFamily="49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23463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0912615">
            <a:off x="503903" y="1783201"/>
            <a:ext cx="3637021" cy="3505737"/>
            <a:chOff x="490842" y="1875016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8" t="15770" r="9351" b="14795"/>
            <a:stretch/>
          </p:blipFill>
          <p:spPr>
            <a:xfrm>
              <a:off x="739588" y="2326342"/>
              <a:ext cx="3267636" cy="250115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42" y="1875016"/>
              <a:ext cx="3516382" cy="3544683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2737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solidFill>
                  <a:srgbClr val="92D05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進場有精神</a:t>
            </a:r>
            <a:endParaRPr lang="zh-TW" altLang="en-US" sz="7200" dirty="0">
              <a:solidFill>
                <a:srgbClr val="92D050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 rot="612560">
            <a:off x="5049606" y="1803308"/>
            <a:ext cx="3446343" cy="3767258"/>
            <a:chOff x="5068389" y="1652441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00" t="21632" r="7714" b="26557"/>
            <a:stretch/>
          </p:blipFill>
          <p:spPr>
            <a:xfrm>
              <a:off x="5068389" y="2071232"/>
              <a:ext cx="3200400" cy="273016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389" y="1652441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92D050"/>
                </a:solidFill>
                <a:latin typeface="文鼎勘亭流" panose="020B0609010101010101" pitchFamily="49" charset="-120"/>
                <a:ea typeface="文鼎勘亭流" panose="020B0609010101010101" pitchFamily="49" charset="-120"/>
              </a:rPr>
              <a:t>演出超精彩</a:t>
            </a:r>
            <a:endParaRPr lang="zh-TW" altLang="en-US" sz="4400" dirty="0">
              <a:solidFill>
                <a:srgbClr val="92D050"/>
              </a:solidFill>
              <a:latin typeface="文鼎勘亭流" panose="020B0609010101010101" pitchFamily="49" charset="-120"/>
              <a:ea typeface="文鼎勘亭流" panose="020B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906146" y="5266352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甩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肩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97294" y="4965582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tencil" panose="040409050D0802020404" pitchFamily="82" charset="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tencil" panose="040409050D0802020404" pitchFamily="82" charset="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701720" y="4971458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密大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8" t="22275" r="30000" b="25700"/>
          <a:stretch/>
        </p:blipFill>
        <p:spPr>
          <a:xfrm>
            <a:off x="341926" y="1907239"/>
            <a:ext cx="2678154" cy="2769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9" t="36126" r="33646" b="14089"/>
          <a:stretch/>
        </p:blipFill>
        <p:spPr>
          <a:xfrm>
            <a:off x="3289115" y="1907177"/>
            <a:ext cx="2824302" cy="2783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13925" r="26857" b="11784"/>
          <a:stretch/>
        </p:blipFill>
        <p:spPr>
          <a:xfrm>
            <a:off x="6214114" y="1907177"/>
            <a:ext cx="2929886" cy="2835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文字方塊 1"/>
          <p:cNvSpPr txBox="1"/>
          <p:nvPr/>
        </p:nvSpPr>
        <p:spPr>
          <a:xfrm>
            <a:off x="2717075" y="-176519"/>
            <a:ext cx="31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dirty="0" smtClean="0">
                <a:solidFill>
                  <a:srgbClr val="92D050"/>
                </a:solidFill>
                <a:latin typeface="書法細圓（破音二）" panose="02010609010101010101" pitchFamily="49" charset="-120"/>
                <a:ea typeface="書法細圓（破音二）" panose="02010609010101010101" pitchFamily="49" charset="-120"/>
              </a:rPr>
              <a:t>THE</a:t>
            </a:r>
            <a:r>
              <a:rPr lang="zh-TW" altLang="en-US" sz="8800" dirty="0" smtClean="0">
                <a:solidFill>
                  <a:srgbClr val="92D050"/>
                </a:solidFill>
                <a:latin typeface="書法細圓（破音二）" panose="02010609010101010101" pitchFamily="49" charset="-120"/>
                <a:ea typeface="書法細圓（破音二）" panose="02010609010101010101" pitchFamily="49" charset="-120"/>
              </a:rPr>
              <a:t> </a:t>
            </a:r>
            <a:r>
              <a:rPr lang="en-US" altLang="zh-TW" sz="8800" dirty="0" smtClean="0">
                <a:solidFill>
                  <a:srgbClr val="92D050"/>
                </a:solidFill>
                <a:latin typeface="書法細圓（破音二）" panose="02010609010101010101" pitchFamily="49" charset="-120"/>
                <a:ea typeface="書法細圓（破音二）" panose="02010609010101010101" pitchFamily="49" charset="-120"/>
              </a:rPr>
              <a:t>END</a:t>
            </a:r>
            <a:endParaRPr lang="zh-TW" altLang="en-US" sz="8800" dirty="0">
              <a:solidFill>
                <a:srgbClr val="92D050"/>
              </a:solidFill>
              <a:latin typeface="書法細圓（破音二）" panose="02010609010101010101" pitchFamily="49" charset="-120"/>
              <a:ea typeface="書法細圓（破音二）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17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5" baseType="lpstr">
      <vt:lpstr>文鼎勘亭流</vt:lpstr>
      <vt:lpstr>書法細圓（破音二）</vt:lpstr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Stencil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2019-12-25T02:16:33Z</dcterms:modified>
</cp:coreProperties>
</file>