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66"/>
    <a:srgbClr val="CC00CC"/>
    <a:srgbClr val="99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 rot="1628080">
            <a:off x="2346114" y="1844323"/>
            <a:ext cx="5570361" cy="3778954"/>
            <a:chOff x="2150170" y="2330570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28" t="44540" r="31000" b="6646"/>
            <a:stretch/>
          </p:blipFill>
          <p:spPr>
            <a:xfrm>
              <a:off x="3491905" y="2526039"/>
              <a:ext cx="2886892" cy="299302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170" y="2330570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特毛楷" panose="020B0609010101010101" pitchFamily="49" charset="-120"/>
                <a:ea typeface="文鼎特毛楷" panose="020B0609010101010101" pitchFamily="49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特毛楷" panose="020B0609010101010101" pitchFamily="49" charset="-120"/>
                <a:ea typeface="文鼎特毛楷" panose="020B0609010101010101" pitchFamily="49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</p:txBody>
      </p:sp>
      <p:sp>
        <p:nvSpPr>
          <p:cNvPr id="4" name="乘號 3"/>
          <p:cNvSpPr/>
          <p:nvPr/>
        </p:nvSpPr>
        <p:spPr>
          <a:xfrm>
            <a:off x="1632857" y="875211"/>
            <a:ext cx="45719" cy="14078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8250" advTm="2000">
        <p14:glitter pattern="hexagon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00116" y="427866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 rot="1890393">
            <a:off x="5295374" y="2209860"/>
            <a:ext cx="3446343" cy="3767258"/>
            <a:chOff x="4594578" y="1314275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46" r="77514" b="13069"/>
            <a:stretch/>
          </p:blipFill>
          <p:spPr>
            <a:xfrm>
              <a:off x="4833257" y="1711234"/>
              <a:ext cx="2756263" cy="264663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578" y="1314275"/>
              <a:ext cx="3446343" cy="3767258"/>
            </a:xfrm>
            <a:prstGeom prst="rect">
              <a:avLst/>
            </a:prstGeom>
            <a:effectLst/>
          </p:spPr>
        </p:pic>
      </p:grpSp>
      <p:grpSp>
        <p:nvGrpSpPr>
          <p:cNvPr id="4" name="群組 3"/>
          <p:cNvGrpSpPr/>
          <p:nvPr/>
        </p:nvGrpSpPr>
        <p:grpSpPr>
          <a:xfrm rot="20807116">
            <a:off x="376603" y="2073531"/>
            <a:ext cx="3323770" cy="3303492"/>
            <a:chOff x="332027" y="1618870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06" t="43896" r="17206" b="15005"/>
            <a:stretch/>
          </p:blipFill>
          <p:spPr>
            <a:xfrm>
              <a:off x="796834" y="1816369"/>
              <a:ext cx="2847703" cy="2541495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027" y="1618870"/>
              <a:ext cx="3516382" cy="3544683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000">
        <p:dissolve/>
      </p:transition>
    </mc:Choice>
    <mc:Fallback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周峻逸</a:t>
            </a:r>
            <a:endParaRPr lang="en-US" sz="3200" b="0" strike="noStrike" spc="-1" dirty="0">
              <a:solidFill>
                <a:srgbClr val="9900CC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552175" y="4690491"/>
            <a:ext cx="1998765" cy="589789"/>
          </a:xfrm>
          <a:prstGeom prst="rect">
            <a:avLst/>
          </a:prstGeom>
          <a:gradFill>
            <a:gsLst>
              <a:gs pos="100000">
                <a:srgbClr val="CC0099"/>
              </a:gs>
              <a:gs pos="0">
                <a:srgbClr val="CC0099"/>
              </a:gs>
            </a:gsLst>
            <a:lin ang="5400000" scaled="1"/>
          </a:gradFill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謝</a:t>
            </a:r>
            <a:r>
              <a:rPr lang="zh-TW" altLang="en-US" sz="3200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承</a:t>
            </a:r>
            <a:r>
              <a:rPr lang="zh-TW" altLang="en-US" sz="3200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翰</a:t>
            </a:r>
            <a:endParaRPr lang="en-US" sz="32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謝侑</a:t>
            </a:r>
            <a:r>
              <a:rPr lang="zh-TW" altLang="en-US" sz="3200" spc="-1" dirty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恩</a:t>
            </a:r>
            <a:endParaRPr lang="en-US" sz="3200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2" t="26058" r="28069" b="25812"/>
          <a:stretch/>
        </p:blipFill>
        <p:spPr>
          <a:xfrm>
            <a:off x="1319350" y="1031505"/>
            <a:ext cx="1526874" cy="28220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5" t="28912" r="36045" b="30196"/>
          <a:stretch/>
        </p:blipFill>
        <p:spPr>
          <a:xfrm>
            <a:off x="6656753" y="1267097"/>
            <a:ext cx="1789611" cy="342404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6" t="28055" r="24857" b="32337"/>
          <a:stretch/>
        </p:blipFill>
        <p:spPr>
          <a:xfrm>
            <a:off x="3892732" y="1267098"/>
            <a:ext cx="1614050" cy="32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doors dir="ver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6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21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文鼎特毛楷</vt:lpstr>
      <vt:lpstr>清松手寫體1</vt:lpstr>
      <vt:lpstr>清松手寫體2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2019-12-25T02:16:05Z</dcterms:modified>
</cp:coreProperties>
</file>