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00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000">
        <p15:prstTrans prst="fracture"/>
      </p:transition>
    </mc:Choice>
    <mc:Fallback>
      <p:transition spd="slow" advTm="2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000">
        <p15:prstTrans prst="fracture"/>
      </p:transition>
    </mc:Choice>
    <mc:Fallback>
      <p:transition spd="slow" advTm="2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000">
        <p15:prstTrans prst="fracture"/>
      </p:transition>
    </mc:Choice>
    <mc:Fallback>
      <p:transition spd="slow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000">
        <p15:prstTrans prst="fracture"/>
      </p:transition>
    </mc:Choice>
    <mc:Fallback>
      <p:transition spd="slow" advTm="2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000">
        <p15:prstTrans prst="fracture"/>
      </p:transition>
    </mc:Choice>
    <mc:Fallback>
      <p:transition spd="slow" advTm="2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000">
        <p15:prstTrans prst="fracture"/>
      </p:transition>
    </mc:Choice>
    <mc:Fallback>
      <p:transition spd="slow" advTm="2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000">
        <p15:prstTrans prst="fracture"/>
      </p:transition>
    </mc:Choice>
    <mc:Fallback>
      <p:transition spd="slow" advTm="2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000">
        <p15:prstTrans prst="fracture"/>
      </p:transition>
    </mc:Choice>
    <mc:Fallback>
      <p:transition spd="slow" advTm="2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000">
        <p15:prstTrans prst="fracture"/>
      </p:transition>
    </mc:Choice>
    <mc:Fallback>
      <p:transition spd="slow" advTm="2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000">
        <p15:prstTrans prst="fracture"/>
      </p:transition>
    </mc:Choice>
    <mc:Fallback>
      <p:transition spd="slow" advTm="2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000">
        <p15:prstTrans prst="fracture"/>
      </p:transition>
    </mc:Choice>
    <mc:Fallback>
      <p:transition spd="slow" advTm="2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000">
        <p15:prstTrans prst="fracture"/>
      </p:transition>
    </mc:Choice>
    <mc:Fallback>
      <p:transition spd="slow" advTm="2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96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體表會</a:t>
            </a:r>
            <a:r>
              <a:rPr lang="en-US" altLang="zh-TW" sz="96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Happy Go</a:t>
            </a:r>
            <a:endParaRPr lang="zh-TW" altLang="en-US" sz="96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469843">
            <a:off x="2387973" y="2408957"/>
            <a:ext cx="5570361" cy="3778954"/>
            <a:chOff x="1057923" y="2406471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2773" y="2980308"/>
              <a:ext cx="3495795" cy="2332603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923" y="2406471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00475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000">
        <p15:prstTrans prst="fracture"/>
      </p:transition>
    </mc:Choice>
    <mc:Fallback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4951817" y="1434609"/>
            <a:ext cx="3446343" cy="3767258"/>
            <a:chOff x="4324800" y="1212034"/>
            <a:chExt cx="3446343" cy="3767258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68" r="15713"/>
            <a:stretch/>
          </p:blipFill>
          <p:spPr>
            <a:xfrm>
              <a:off x="4416240" y="1786192"/>
              <a:ext cx="3042651" cy="2263294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800" y="1212034"/>
              <a:ext cx="3446343" cy="3767258"/>
            </a:xfrm>
            <a:prstGeom prst="rect">
              <a:avLst/>
            </a:prstGeom>
            <a:effectLst/>
          </p:spPr>
        </p:pic>
      </p:grpSp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335146" y="2008767"/>
            <a:ext cx="3516382" cy="3544683"/>
            <a:chOff x="0" y="1434609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78" y="1606731"/>
              <a:ext cx="3082028" cy="2442755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34609"/>
              <a:ext cx="3516382" cy="3544683"/>
            </a:xfrm>
            <a:prstGeom prst="rect">
              <a:avLst/>
            </a:prstGeom>
            <a:effectLst/>
          </p:spPr>
        </p:pic>
      </p:grpSp>
      <p:sp>
        <p:nvSpPr>
          <p:cNvPr id="6" name="文字方塊 5"/>
          <p:cNvSpPr txBox="1"/>
          <p:nvPr/>
        </p:nvSpPr>
        <p:spPr>
          <a:xfrm>
            <a:off x="1250904" y="4630120"/>
            <a:ext cx="1684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/>
              <a:t>揮手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000">
        <p15:prstTrans prst="fracture"/>
      </p:transition>
    </mc:Choice>
    <mc:Fallback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-428782" y="249001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FFFF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2034100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</a:t>
            </a:r>
            <a:r>
              <a:rPr lang="en-US" altLang="zh-TW" sz="32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::::::::::::</a:t>
            </a:r>
            <a:endParaRPr lang="en-US" sz="32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149469" y="4676564"/>
            <a:ext cx="2841797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超搞笑</a:t>
            </a:r>
            <a:r>
              <a:rPr lang="en-US" altLang="zh-TW" sz="3200" spc="-1" dirty="0" smtClean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.&gt;&gt;</a:t>
            </a:r>
            <a:r>
              <a:rPr lang="zh-TW" altLang="en-US" sz="3200" spc="-1" dirty="0" smtClean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？？</a:t>
            </a:r>
            <a:endParaRPr lang="en-US" sz="3200" b="0" strike="noStrike" spc="-1" dirty="0">
              <a:solidFill>
                <a:srgbClr val="9900CC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15048" y="4691143"/>
            <a:ext cx="2188156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超醜演出</a:t>
            </a:r>
            <a:r>
              <a:rPr lang="en-US" altLang="zh-TW" sz="3200" spc="-1" dirty="0" smtClean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endParaRPr lang="en-US" sz="3200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50" b="3523"/>
          <a:stretch/>
        </p:blipFill>
        <p:spPr>
          <a:xfrm>
            <a:off x="341926" y="1658448"/>
            <a:ext cx="2513510" cy="28613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00CC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7" t="56497"/>
          <a:stretch/>
        </p:blipFill>
        <p:spPr>
          <a:xfrm>
            <a:off x="3174274" y="1705033"/>
            <a:ext cx="2975195" cy="2768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5" t="61026" r="9142" b="865"/>
          <a:stretch/>
        </p:blipFill>
        <p:spPr>
          <a:xfrm>
            <a:off x="6476154" y="2325189"/>
            <a:ext cx="2515113" cy="2194560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000">
        <p15:prstTrans prst="fracture"/>
      </p:transition>
    </mc:Choice>
    <mc:Fallback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84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000">
        <p15:prstTrans prst="fracture"/>
      </p:transition>
    </mc:Choice>
    <mc:Fallback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24</Words>
  <Application>Microsoft Office PowerPoint</Application>
  <PresentationFormat>如螢幕大小 (4:3)</PresentationFormat>
  <Paragraphs>8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文鼎細鋼筆行楷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2019-12-25T02:16:00Z</dcterms:modified>
</cp:coreProperties>
</file>