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528275">
            <a:off x="2230954" y="2264511"/>
            <a:ext cx="5570361" cy="3778954"/>
            <a:chOff x="2113390" y="249964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t="30979" r="26076" b="29909"/>
            <a:stretch/>
          </p:blipFill>
          <p:spPr>
            <a:xfrm>
              <a:off x="2599511" y="2986413"/>
              <a:ext cx="3944983" cy="245581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390" y="2499642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175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">
        <p14:honeycomb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97195" y="50342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19963181">
            <a:off x="447386" y="2371305"/>
            <a:ext cx="3516382" cy="3544683"/>
            <a:chOff x="885801" y="178717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0" t="28697" r="52573" b="32979"/>
            <a:stretch/>
          </p:blipFill>
          <p:spPr>
            <a:xfrm>
              <a:off x="1280160" y="1854139"/>
              <a:ext cx="3122023" cy="258723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01" y="178717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1115011">
            <a:off x="5590902" y="1845710"/>
            <a:ext cx="3446343" cy="3767258"/>
            <a:chOff x="5342708" y="1466886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0" t="21768" r="10591" b="27071"/>
            <a:stretch/>
          </p:blipFill>
          <p:spPr>
            <a:xfrm>
              <a:off x="5342708" y="1854926"/>
              <a:ext cx="3135085" cy="258644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708" y="1466886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ripple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-243726" y="1031505"/>
            <a:ext cx="9705703" cy="4650378"/>
            <a:chOff x="-130629" y="875211"/>
            <a:chExt cx="9705703" cy="4650378"/>
          </a:xfrm>
        </p:grpSpPr>
        <p:sp>
          <p:nvSpPr>
            <p:cNvPr id="3" name="TextShape 2"/>
            <p:cNvSpPr txBox="1"/>
            <p:nvPr/>
          </p:nvSpPr>
          <p:spPr>
            <a:xfrm>
              <a:off x="604597" y="4691143"/>
              <a:ext cx="1999091" cy="58913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甩</a:t>
              </a:r>
              <a:r>
                <a:rPr lang="zh-TW" altLang="en-US" sz="3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</a:t>
              </a:r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舞</a:t>
              </a:r>
              <a:endPara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TextShape 3"/>
            <p:cNvSpPr txBox="1"/>
            <p:nvPr/>
          </p:nvSpPr>
          <p:spPr>
            <a:xfrm>
              <a:off x="6484231" y="4676564"/>
              <a:ext cx="1998765" cy="58978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密大腿</a:t>
              </a:r>
              <a:endPara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TextShape 4"/>
            <p:cNvSpPr txBox="1"/>
            <p:nvPr/>
          </p:nvSpPr>
          <p:spPr>
            <a:xfrm>
              <a:off x="3544414" y="4570827"/>
              <a:ext cx="1999091" cy="58946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自由發揮</a:t>
              </a:r>
              <a:endPara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1" t="30624" r="32572" b="21633"/>
            <a:stretch/>
          </p:blipFill>
          <p:spPr>
            <a:xfrm>
              <a:off x="318919" y="1767083"/>
              <a:ext cx="3064362" cy="2325189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56530" r="30714" b="5361"/>
            <a:stretch/>
          </p:blipFill>
          <p:spPr>
            <a:xfrm>
              <a:off x="3383281" y="1897964"/>
              <a:ext cx="2854107" cy="2325189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bg2">
                  <a:lumMod val="50000"/>
                </a:schemeClr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2" t="35121" r="56429" b="17779"/>
            <a:stretch/>
          </p:blipFill>
          <p:spPr>
            <a:xfrm>
              <a:off x="6204605" y="1782828"/>
              <a:ext cx="2906612" cy="2364377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  <a:reflection blurRad="6350" stA="52000" endA="300" endPos="35000" dir="5400000" sy="-100000" algn="bl" rotWithShape="0"/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-130629" y="875211"/>
              <a:ext cx="9705703" cy="6139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130629" y="5160290"/>
              <a:ext cx="9588137" cy="36529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conveyor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14:window dir="vert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2019-12-25T02:16:15Z</dcterms:modified>
</cp:coreProperties>
</file>