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1600734">
            <a:off x="2818785" y="2065358"/>
            <a:ext cx="5570361" cy="3778954"/>
            <a:chOff x="1303497" y="2103058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28790" r="14448" b="-2017"/>
            <a:stretch/>
          </p:blipFill>
          <p:spPr>
            <a:xfrm>
              <a:off x="1789611" y="2612570"/>
              <a:ext cx="4389120" cy="275993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97" y="2103058"/>
              <a:ext cx="5570361" cy="3778954"/>
            </a:xfrm>
            <a:prstGeom prst="rect">
              <a:avLst/>
            </a:prstGeom>
          </p:spPr>
        </p:pic>
      </p:grpSp>
      <p:pic>
        <p:nvPicPr>
          <p:cNvPr id="6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6249" y="2301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fallOve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 rot="20961771">
            <a:off x="537848" y="1369037"/>
            <a:ext cx="3291033" cy="3669384"/>
            <a:chOff x="383265" y="1203062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65" y="1203062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8" t="29271" r="29780" b="3337"/>
            <a:stretch/>
          </p:blipFill>
          <p:spPr>
            <a:xfrm>
              <a:off x="785308" y="1445109"/>
              <a:ext cx="2931459" cy="2445593"/>
            </a:xfrm>
            <a:prstGeom prst="rect">
              <a:avLst/>
            </a:prstGeom>
          </p:spPr>
        </p:pic>
      </p:grpSp>
      <p:grpSp>
        <p:nvGrpSpPr>
          <p:cNvPr id="4" name="群組 3"/>
          <p:cNvGrpSpPr/>
          <p:nvPr/>
        </p:nvGrpSpPr>
        <p:grpSpPr>
          <a:xfrm rot="1435943">
            <a:off x="5171291" y="1320100"/>
            <a:ext cx="3446343" cy="3767258"/>
            <a:chOff x="4615627" y="980487"/>
            <a:chExt cx="3446343" cy="3767258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91" t="23503" r="19009" b="25188"/>
            <a:stretch/>
          </p:blipFill>
          <p:spPr>
            <a:xfrm>
              <a:off x="4633129" y="1257116"/>
              <a:ext cx="3047832" cy="282157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627" y="980487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35340" y="4781855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</a:t>
            </a:r>
            <a:r>
              <a:rPr lang="zh-TW" alt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t="11067" r="13719" b="11464"/>
          <a:stretch/>
        </p:blipFill>
        <p:spPr>
          <a:xfrm>
            <a:off x="248194" y="1555008"/>
            <a:ext cx="2860766" cy="265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8" t="30033" r="27288" b="9428"/>
          <a:stretch/>
        </p:blipFill>
        <p:spPr>
          <a:xfrm>
            <a:off x="3231579" y="1606592"/>
            <a:ext cx="2698958" cy="27170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56" y="846949"/>
            <a:ext cx="3090844" cy="3411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7119257" y="4870825"/>
            <a:ext cx="189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動一動</a:t>
            </a:r>
            <a:endParaRPr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108960" y="4833439"/>
            <a:ext cx="222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超級進場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drape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00" y="1468594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000">
        <p14:flash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2019-12-25T02:16:01Z</dcterms:modified>
</cp:coreProperties>
</file>