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56638" y="2189075"/>
            <a:ext cx="5570361" cy="3778954"/>
            <a:chOff x="1734569" y="2358892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71" t="23988" r="25286" b="26129"/>
            <a:stretch/>
          </p:blipFill>
          <p:spPr>
            <a:xfrm>
              <a:off x="2873831" y="2509753"/>
              <a:ext cx="3291838" cy="273443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569" y="2358892"/>
              <a:ext cx="5570361" cy="3778954"/>
            </a:xfrm>
            <a:prstGeom prst="rect">
              <a:avLst/>
            </a:prstGeom>
          </p:spPr>
        </p:pic>
      </p:grpSp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0480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22293" y="1593668"/>
            <a:ext cx="3516382" cy="3544683"/>
            <a:chOff x="622293" y="159366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5273" r="44715" b="29126"/>
            <a:stretch/>
          </p:blipFill>
          <p:spPr>
            <a:xfrm>
              <a:off x="902366" y="1679765"/>
              <a:ext cx="3236309" cy="250034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93" y="1593668"/>
              <a:ext cx="3516382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269965" y="17623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418748" y="1161672"/>
            <a:ext cx="3446343" cy="3767258"/>
            <a:chOff x="4418748" y="1161672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71" t="29125" r="6144" b="28484"/>
            <a:stretch/>
          </p:blipFill>
          <p:spPr>
            <a:xfrm>
              <a:off x="4418748" y="1593668"/>
              <a:ext cx="3226526" cy="258644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48" y="1161672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3758972" y="4630612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55565" y="4629960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862379" y="4630286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9" r="58000" b="12426"/>
          <a:stretch/>
        </p:blipFill>
        <p:spPr>
          <a:xfrm>
            <a:off x="3520432" y="1897886"/>
            <a:ext cx="2693499" cy="222625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t="30838" r="37572" b="4505"/>
          <a:stretch/>
        </p:blipFill>
        <p:spPr>
          <a:xfrm>
            <a:off x="216761" y="1809234"/>
            <a:ext cx="3038041" cy="2403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2" t="28698" r="24714" b="38117"/>
          <a:stretch/>
        </p:blipFill>
        <p:spPr>
          <a:xfrm>
            <a:off x="6433569" y="1897886"/>
            <a:ext cx="2442755" cy="20247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2019-12-25T02:15:37Z</dcterms:modified>
</cp:coreProperties>
</file>