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00CC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10875" y="516223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2" t="18771" r="25013" b="30624"/>
          <a:stretch/>
        </p:blipFill>
        <p:spPr>
          <a:xfrm>
            <a:off x="2769326" y="1894114"/>
            <a:ext cx="3435531" cy="271707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534" y="1401978"/>
            <a:ext cx="6154855" cy="4175477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7564517" y="1016000"/>
            <a:ext cx="1200659" cy="14136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圓角矩形 3"/>
          <p:cNvSpPr/>
          <p:nvPr/>
        </p:nvSpPr>
        <p:spPr>
          <a:xfrm>
            <a:off x="7707646" y="2603378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7871289" y="3540032"/>
            <a:ext cx="181195" cy="1474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8354859" y="3517778"/>
            <a:ext cx="105063" cy="16676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7871289" y="1358537"/>
            <a:ext cx="90598" cy="36430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8195488" y="1358537"/>
            <a:ext cx="189896" cy="35850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7961887" y="1894114"/>
            <a:ext cx="328550" cy="19573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7145383" y="2847703"/>
            <a:ext cx="562263" cy="901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8622046" y="3060578"/>
            <a:ext cx="521954" cy="858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7287089" y="3761857"/>
            <a:ext cx="278849" cy="862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 rot="5400000">
            <a:off x="8329302" y="4188053"/>
            <a:ext cx="1189758" cy="376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6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7378" y="185318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96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96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6" y="1929349"/>
            <a:ext cx="3516382" cy="3544683"/>
          </a:xfrm>
          <a:prstGeom prst="rect">
            <a:avLst/>
          </a:prstGeom>
          <a:effectLst/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71" t="19706" r="17286" b="29982"/>
          <a:stretch/>
        </p:blipFill>
        <p:spPr>
          <a:xfrm>
            <a:off x="4820193" y="1929349"/>
            <a:ext cx="2756263" cy="3069771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578" y="1580606"/>
            <a:ext cx="3446343" cy="3767258"/>
          </a:xfrm>
          <a:prstGeom prst="rect">
            <a:avLst/>
          </a:prstGeom>
          <a:effectLst/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" t="-4602" r="6301" b="-4254"/>
          <a:stretch/>
        </p:blipFill>
        <p:spPr>
          <a:xfrm>
            <a:off x="1319349" y="1929349"/>
            <a:ext cx="2810764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5" y="24748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CC00CC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劉德華的特寫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健康操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614563" y="4659199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給他一個機會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609580" y="4807191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葉曼寧我愛</a:t>
            </a:r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31" t="57403"/>
          <a:stretch/>
        </p:blipFill>
        <p:spPr>
          <a:xfrm>
            <a:off x="604597" y="1501761"/>
            <a:ext cx="2651760" cy="270454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86" t="49892" r="-1286" b="3640"/>
          <a:stretch/>
        </p:blipFill>
        <p:spPr>
          <a:xfrm>
            <a:off x="3779922" y="1016925"/>
            <a:ext cx="2834641" cy="2835174"/>
          </a:xfrm>
          <a:prstGeom prst="rect">
            <a:avLst/>
          </a:prstGeom>
          <a:ln w="76200">
            <a:solidFill>
              <a:srgbClr val="FF0000"/>
            </a:solidFill>
          </a:ln>
          <a:scene3d>
            <a:camera prst="isometricOffAxis1Right"/>
            <a:lightRig rig="threePt" dir="t"/>
          </a:scene3d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5" t="28697" r="38286" b="51178"/>
          <a:stretch/>
        </p:blipFill>
        <p:spPr>
          <a:xfrm>
            <a:off x="6765730" y="1626125"/>
            <a:ext cx="1959428" cy="1227909"/>
          </a:xfrm>
          <a:prstGeom prst="rect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  <a:scene3d>
            <a:camera prst="isometricOffAxis1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603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538</TotalTime>
  <Words>22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29</cp:revision>
  <dcterms:created xsi:type="dcterms:W3CDTF">2017-11-27T07:14:05Z</dcterms:created>
  <dcterms:modified xsi:type="dcterms:W3CDTF">2019-12-25T02:15:09Z</dcterms:modified>
</cp:coreProperties>
</file>