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3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2" name="群組 1"/>
          <p:cNvGrpSpPr/>
          <p:nvPr/>
        </p:nvGrpSpPr>
        <p:grpSpPr>
          <a:xfrm>
            <a:off x="1585873" y="2355357"/>
            <a:ext cx="5570361" cy="3778954"/>
            <a:chOff x="1416056" y="2185540"/>
            <a:chExt cx="5570361" cy="3778954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58" t="24686" r="9230" b="32615"/>
            <a:stretch/>
          </p:blipFill>
          <p:spPr>
            <a:xfrm>
              <a:off x="2690948" y="2390504"/>
              <a:ext cx="3422468" cy="2599508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16056" y="2185540"/>
              <a:ext cx="5570361" cy="3778954"/>
            </a:xfrm>
            <a:prstGeom prst="rect">
              <a:avLst/>
            </a:prstGeom>
          </p:spPr>
        </p:pic>
      </p:grpSp>
      <p:pic>
        <p:nvPicPr>
          <p:cNvPr id="6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random/>
      </p:transition>
    </mc:Choice>
    <mc:Fallback>
      <p:transition spd="slow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27378" y="1319394"/>
            <a:ext cx="3516382" cy="3544683"/>
            <a:chOff x="182348" y="1319394"/>
            <a:chExt cx="3516382" cy="354468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27" t="27840" r="59431" b="29770"/>
            <a:stretch/>
          </p:blipFill>
          <p:spPr>
            <a:xfrm>
              <a:off x="627017" y="1515292"/>
              <a:ext cx="2795452" cy="2586445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48" y="1319394"/>
              <a:ext cx="3516382" cy="3544683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>
            <a:off x="5325937" y="1096819"/>
            <a:ext cx="3446343" cy="3767258"/>
            <a:chOff x="5325937" y="1096819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142" t="25699" r="8858" b="30411"/>
            <a:stretch/>
          </p:blipFill>
          <p:spPr>
            <a:xfrm>
              <a:off x="5448908" y="1515292"/>
              <a:ext cx="3200400" cy="2677886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5937" y="1096819"/>
              <a:ext cx="3446343" cy="3767258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劉德華</a:t>
            </a:r>
            <a:r>
              <a:rPr lang="zh-TW" altLang="en-US" sz="440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超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6" y="4676564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寫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哇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</a:t>
            </a:r>
            <a:r>
              <a:rPr lang="zh-TW" altLang="en-US" sz="3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言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29" t="59955" r="9000" b="-3639"/>
          <a:stretch/>
        </p:blipFill>
        <p:spPr>
          <a:xfrm>
            <a:off x="846496" y="1293222"/>
            <a:ext cx="1515292" cy="266535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45" t="59634" r="7860" b="1754"/>
          <a:stretch/>
        </p:blipFill>
        <p:spPr>
          <a:xfrm flipH="1">
            <a:off x="3768660" y="1293222"/>
            <a:ext cx="1680931" cy="23121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4" t="40687" r="48858" b="6645"/>
          <a:stretch/>
        </p:blipFill>
        <p:spPr>
          <a:xfrm>
            <a:off x="6675118" y="842553"/>
            <a:ext cx="1410789" cy="321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04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random/>
      </p:transition>
    </mc:Choice>
    <mc:Fallback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16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2019-12-25T02:14:18Z</dcterms:modified>
</cp:coreProperties>
</file>