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 rot="21156102">
            <a:off x="1469297" y="2494320"/>
            <a:ext cx="5570361" cy="3778954"/>
            <a:chOff x="1786822" y="2716388"/>
            <a:chExt cx="5570361" cy="3778954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31" t="32740" r="35728" b="9798"/>
            <a:stretch/>
          </p:blipFill>
          <p:spPr>
            <a:xfrm>
              <a:off x="2285999" y="3360992"/>
              <a:ext cx="3902036" cy="2678833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6822" y="2716388"/>
              <a:ext cx="5570361" cy="3778954"/>
            </a:xfrm>
            <a:prstGeom prst="rect">
              <a:avLst/>
            </a:prstGeom>
          </p:spPr>
        </p:pic>
      </p:grpSp>
      <p:pic>
        <p:nvPicPr>
          <p:cNvPr id="4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 rot="871818">
            <a:off x="327378" y="1636183"/>
            <a:ext cx="3516382" cy="3544683"/>
            <a:chOff x="327378" y="1636183"/>
            <a:chExt cx="3516382" cy="3544683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00" t="12026" r="51871" b="19677"/>
            <a:stretch/>
          </p:blipFill>
          <p:spPr>
            <a:xfrm>
              <a:off x="770710" y="1756074"/>
              <a:ext cx="2926080" cy="3304903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378" y="1636183"/>
              <a:ext cx="3516382" cy="3544683"/>
            </a:xfrm>
            <a:prstGeom prst="rect">
              <a:avLst/>
            </a:prstGeom>
            <a:effectLst/>
          </p:spPr>
        </p:pic>
      </p:grpSp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4" name="群組 3"/>
          <p:cNvGrpSpPr/>
          <p:nvPr/>
        </p:nvGrpSpPr>
        <p:grpSpPr>
          <a:xfrm rot="802862">
            <a:off x="4594578" y="1524895"/>
            <a:ext cx="3446343" cy="3767258"/>
            <a:chOff x="4594578" y="1524895"/>
            <a:chExt cx="3446343" cy="3767258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89" t="37720" r="20907"/>
            <a:stretch/>
          </p:blipFill>
          <p:spPr>
            <a:xfrm>
              <a:off x="4594578" y="1928723"/>
              <a:ext cx="3170994" cy="3252143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4578" y="1524895"/>
              <a:ext cx="3446343" cy="3767258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5"/>
            <a:ext cx="1998765" cy="73145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哇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2970507" y="4662260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自由發揮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63" t="31712" r="26091" b="33415"/>
          <a:stretch/>
        </p:blipFill>
        <p:spPr>
          <a:xfrm>
            <a:off x="944467" y="2050866"/>
            <a:ext cx="1319349" cy="21684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t="32981" r="65666" b="10499"/>
          <a:stretch/>
        </p:blipFill>
        <p:spPr>
          <a:xfrm>
            <a:off x="3089238" y="1711233"/>
            <a:ext cx="1880360" cy="2592974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文字方塊 9"/>
          <p:cNvSpPr txBox="1"/>
          <p:nvPr/>
        </p:nvSpPr>
        <p:spPr>
          <a:xfrm>
            <a:off x="341926" y="4636072"/>
            <a:ext cx="2140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         周俊逸</a:t>
            </a:r>
            <a:r>
              <a:rPr lang="en-US" altLang="zh-TW" dirty="0" smtClean="0"/>
              <a:t>…</a:t>
            </a:r>
            <a:endParaRPr lang="zh-TW" altLang="en-US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3" t="36623" r="22529"/>
          <a:stretch/>
        </p:blipFill>
        <p:spPr>
          <a:xfrm>
            <a:off x="6046699" y="1711233"/>
            <a:ext cx="2873828" cy="27203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ellipse">
            <a:avLst/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917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544</TotalTime>
  <Words>18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29</cp:revision>
  <dcterms:created xsi:type="dcterms:W3CDTF">2017-11-27T07:14:05Z</dcterms:created>
  <dcterms:modified xsi:type="dcterms:W3CDTF">2019-12-25T02:16:44Z</dcterms:modified>
</cp:coreProperties>
</file>