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88355" autoAdjust="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405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342900" indent="0" algn="ctr" rtl="0">
              <a:buNone/>
              <a:defRPr sz="1500"/>
            </a:lvl2pPr>
            <a:lvl3pPr marL="685800" indent="0" algn="ctr" rtl="0">
              <a:buNone/>
              <a:defRPr sz="1350"/>
            </a:lvl3pPr>
            <a:lvl4pPr marL="1028700" indent="0" algn="ctr" rtl="0">
              <a:buNone/>
              <a:defRPr sz="1200"/>
            </a:lvl4pPr>
            <a:lvl5pPr marL="1371600" indent="0" algn="ctr" rtl="0">
              <a:buNone/>
              <a:defRPr sz="1200"/>
            </a:lvl5pPr>
            <a:lvl6pPr marL="1714500" indent="0" algn="ctr" rtl="0">
              <a:buNone/>
              <a:defRPr sz="1200"/>
            </a:lvl6pPr>
            <a:lvl7pPr marL="2057400" indent="0" algn="ctr" rtl="0">
              <a:buNone/>
              <a:defRPr sz="1200"/>
            </a:lvl7pPr>
            <a:lvl8pPr marL="2400300" indent="0" algn="ctr" rtl="0">
              <a:buNone/>
              <a:defRPr sz="1200"/>
            </a:lvl8pPr>
            <a:lvl9pPr marL="2743200" indent="0" algn="ctr" rtl="0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 algn="l" rtl="0"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500"/>
            </a:lvl6pPr>
            <a:lvl7pPr algn="l" rtl="0">
              <a:defRPr sz="1500"/>
            </a:lvl7pPr>
            <a:lvl8pPr algn="l" rtl="0">
              <a:defRPr sz="1500"/>
            </a:lvl8pPr>
            <a:lvl9pPr algn="l" rtl="0"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2100"/>
            </a:lvl2pPr>
            <a:lvl3pPr marL="685800" indent="0" algn="l" rtl="0">
              <a:buNone/>
              <a:defRPr sz="1800"/>
            </a:lvl3pPr>
            <a:lvl4pPr marL="1028700" indent="0" algn="l" rtl="0">
              <a:buNone/>
              <a:defRPr sz="1500"/>
            </a:lvl4pPr>
            <a:lvl5pPr marL="1371600" indent="0" algn="l" rtl="0">
              <a:buNone/>
              <a:defRPr sz="1500"/>
            </a:lvl5pPr>
            <a:lvl6pPr marL="1714500" indent="0" algn="l" rtl="0">
              <a:buNone/>
              <a:defRPr sz="1500"/>
            </a:lvl6pPr>
            <a:lvl7pPr marL="2057400" indent="0" algn="l" rtl="0">
              <a:buNone/>
              <a:defRPr sz="1500"/>
            </a:lvl7pPr>
            <a:lvl8pPr marL="2400300" indent="0" algn="l" rtl="0">
              <a:buNone/>
              <a:defRPr sz="1500"/>
            </a:lvl8pPr>
            <a:lvl9pPr marL="2743200" indent="0" algn="l" rtl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199210" y="18288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33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l" rtl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60604" indent="-260604" algn="l" defTabSz="685800" rtl="0" eaLnBrk="1" latinLnBrk="0" hangingPunct="1">
        <a:lnSpc>
          <a:spcPct val="100000"/>
        </a:lnSpc>
        <a:spcBef>
          <a:spcPts val="13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55498" indent="-212598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92922" y="287381"/>
            <a:ext cx="5579032" cy="1125583"/>
          </a:xfrm>
        </p:spPr>
        <p:txBody>
          <a:bodyPr rtlCol="0">
            <a:normAutofit/>
          </a:bodyPr>
          <a:lstStyle/>
          <a:p>
            <a:r>
              <a:rPr lang="zh-TW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alesforce Sans"/>
                <a:sym typeface="Salesforce Sans"/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06876" y="1526177"/>
            <a:ext cx="4259684" cy="707572"/>
          </a:xfrm>
        </p:spPr>
        <p:txBody>
          <a:bodyPr rtlCol="0">
            <a:normAutofit/>
          </a:bodyPr>
          <a:lstStyle/>
          <a:p>
            <a:r>
              <a:rPr lang="zh-TW" altLang="en-US" sz="3600" dirty="0">
                <a:latin typeface="Salesforce Sans"/>
                <a:sym typeface="Salesforce Sans"/>
              </a:rPr>
              <a:t>保護自己 尊重別人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116" y="2495005"/>
            <a:ext cx="5565519" cy="37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accent6">
                    <a:lumMod val="75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6" y="2034786"/>
            <a:ext cx="3716337" cy="3429869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個人資料要保密</a:t>
            </a:r>
          </a:p>
          <a:p>
            <a:r>
              <a:rPr lang="zh-TW" altLang="en-US" sz="3600" dirty="0"/>
              <a:t>電腦不用要登出</a:t>
            </a:r>
          </a:p>
          <a:p>
            <a:r>
              <a:rPr lang="zh-TW" altLang="en-US" sz="3600" dirty="0"/>
              <a:t>防毒軟體要更新</a:t>
            </a:r>
          </a:p>
          <a:p>
            <a:r>
              <a:rPr lang="zh-TW" altLang="en-US" sz="3600" dirty="0"/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326629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accent6">
                    <a:lumMod val="75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6" y="2034786"/>
            <a:ext cx="3716337" cy="3429869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279719" cy="4187952"/>
          </a:xfrm>
        </p:spPr>
        <p:txBody>
          <a:bodyPr>
            <a:noAutofit/>
          </a:bodyPr>
          <a:lstStyle/>
          <a:p>
            <a:r>
              <a:rPr lang="zh-TW" altLang="en-US" sz="3600" dirty="0"/>
              <a:t>不當網站不瀏覽</a:t>
            </a:r>
          </a:p>
          <a:p>
            <a:r>
              <a:rPr lang="zh-TW" altLang="en-US" sz="3600" dirty="0"/>
              <a:t>電子郵件要過濾</a:t>
            </a:r>
          </a:p>
          <a:p>
            <a:r>
              <a:rPr lang="zh-TW" altLang="en-US" sz="3600" dirty="0"/>
              <a:t>可疑訊息需求證</a:t>
            </a:r>
          </a:p>
          <a:p>
            <a:r>
              <a:rPr lang="zh-TW" altLang="en-US" sz="3600" dirty="0"/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382347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accent6">
                    <a:lumMod val="75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3933" y="1641566"/>
            <a:ext cx="8553753" cy="481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3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以繪畫表現景觀設計的自然風景簡報 (寬螢幕)</Template>
  <TotalTime>54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Salesforce Sans</vt:lpstr>
      <vt:lpstr>文鼎甜妞體P</vt:lpstr>
      <vt:lpstr>微軟正黑體</vt:lpstr>
      <vt:lpstr>Arial</vt:lpstr>
      <vt:lpstr>大自然插畫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7</cp:revision>
  <dcterms:created xsi:type="dcterms:W3CDTF">2019-09-18T02:04:54Z</dcterms:created>
  <dcterms:modified xsi:type="dcterms:W3CDTF">2019-10-02T02:07:31Z</dcterms:modified>
</cp:coreProperties>
</file>