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2019/10/2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167673" y="2575408"/>
            <a:ext cx="3516640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51418" y="189622"/>
            <a:ext cx="387923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2463242" y="4664179"/>
            <a:ext cx="6677183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8575623" y="6542"/>
            <a:ext cx="509347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17524" y="3007512"/>
            <a:ext cx="9141714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17524" y="3324747"/>
            <a:ext cx="9141714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140" y="854146"/>
            <a:ext cx="1411106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286241" y="4544219"/>
            <a:ext cx="1404951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876300" y="5011047"/>
            <a:ext cx="1122760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16478" y="4350236"/>
            <a:ext cx="1272587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183502" y="4572471"/>
            <a:ext cx="1387874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8344344" y="2895976"/>
            <a:ext cx="772642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3031996" y="5351894"/>
            <a:ext cx="261938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1175" y="3533670"/>
            <a:ext cx="9104588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899456" y="2684219"/>
            <a:ext cx="1616019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6875516" y="4138361"/>
            <a:ext cx="2267293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8520313" y="2338535"/>
            <a:ext cx="362814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6" y="165020"/>
            <a:ext cx="7020314" cy="2263258"/>
          </a:xfrm>
        </p:spPr>
        <p:txBody>
          <a:bodyPr rtlCol="0" anchor="b">
            <a:normAutofit/>
          </a:bodyPr>
          <a:lstStyle>
            <a:lvl1pPr algn="ctr">
              <a:defRPr sz="49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7497" y="2476917"/>
            <a:ext cx="5187252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36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592667"/>
            <a:ext cx="1971675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592667"/>
            <a:ext cx="5800725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485900"/>
            <a:ext cx="6858001" cy="2933700"/>
          </a:xfrm>
        </p:spPr>
        <p:txBody>
          <a:bodyPr rtlCol="0" anchor="b">
            <a:normAutofit/>
          </a:bodyPr>
          <a:lstStyle>
            <a:lvl1pPr algn="l">
              <a:defRPr sz="39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4454034"/>
            <a:ext cx="6858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6429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6429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32877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32877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6482633" y="3888585"/>
            <a:ext cx="159761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5085159" y="4191000"/>
            <a:ext cx="405747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94" y="4572001"/>
            <a:ext cx="8561457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7299178" y="958654"/>
            <a:ext cx="1050614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8171259" y="1248597"/>
            <a:ext cx="941097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6815590" y="2736977"/>
            <a:ext cx="679655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7885509" y="2438401"/>
            <a:ext cx="1113762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5991045" y="2988646"/>
            <a:ext cx="1829681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1" y="5181601"/>
            <a:ext cx="8372756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6893653" y="4800600"/>
            <a:ext cx="2249156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191" y="3799402"/>
            <a:ext cx="3289808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276934" y="506292"/>
            <a:ext cx="669674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8675798" y="452755"/>
            <a:ext cx="408172" cy="350313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17578" y="3048994"/>
            <a:ext cx="291131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6178" y="828877"/>
            <a:ext cx="4543914" cy="3507549"/>
          </a:xfrm>
        </p:spPr>
        <p:txBody>
          <a:bodyPr rtlCol="0" anchor="ctr">
            <a:normAutofit/>
          </a:bodyPr>
          <a:lstStyle>
            <a:lvl1pPr algn="ctr">
              <a:defRPr sz="45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60420" y="457200"/>
            <a:ext cx="5006340" cy="59436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3360420" y="457200"/>
            <a:ext cx="500634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6571059" y="5521528"/>
            <a:ext cx="257157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1" y="5652179"/>
            <a:ext cx="8561363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0311" y="5865036"/>
            <a:ext cx="8561363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8735766" y="947577"/>
            <a:ext cx="319984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8481696" y="6212029"/>
            <a:ext cx="656603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1831" y="2873890"/>
            <a:ext cx="447921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04629" y="-13010"/>
            <a:ext cx="1037180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515890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8357436" y="105148"/>
            <a:ext cx="506303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8086999" y="2958793"/>
            <a:ext cx="77118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78910"/>
            <a:ext cx="6850298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485901"/>
            <a:ext cx="6851142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141809" y="6601968"/>
            <a:ext cx="5233845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517511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100000"/>
        </a:lnSpc>
        <a:spcBef>
          <a:spcPts val="13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5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3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288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6" y="165020"/>
            <a:ext cx="7020314" cy="1689906"/>
          </a:xfrm>
        </p:spPr>
        <p:txBody>
          <a:bodyPr rtlCol="0">
            <a:normAutofit/>
          </a:bodyPr>
          <a:lstStyle/>
          <a:p>
            <a:r>
              <a:rPr lang="zh-TW" altLang="en-US" sz="6600" dirty="0">
                <a:latin typeface="文鼎粗鋼筆行楷" panose="020B0602010101010101" pitchFamily="34" charset="-120"/>
                <a:ea typeface="文鼎粗鋼筆行楷" panose="020B0602010101010101" pitchFamily="34" charset="-120"/>
                <a:sym typeface="Microsoft JhengHei UI" panose="020B0604030504040204" pitchFamily="34" charset="-120"/>
              </a:rPr>
              <a:t>資訊安全防身術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927497" y="1959429"/>
            <a:ext cx="5187252" cy="770708"/>
          </a:xfrm>
        </p:spPr>
        <p:txBody>
          <a:bodyPr rtlCol="0"/>
          <a:lstStyle/>
          <a:p>
            <a:r>
              <a:rPr lang="zh-TW" altLang="en-US" sz="4000" dirty="0">
                <a:latin typeface="文鼎中鋼筆行楷" panose="020B0602010101010101" pitchFamily="34" charset="-120"/>
                <a:ea typeface="文鼎中鋼筆行楷" panose="020B0602010101010101" pitchFamily="34" charset="-120"/>
                <a:sym typeface="Microsoft JhengHei UI" panose="020B0604030504040204" pitchFamily="34" charset="-120"/>
              </a:rPr>
              <a:t>保護自己 尊重別人</a:t>
            </a:r>
          </a:p>
          <a:p>
            <a:pPr rtl="0"/>
            <a:endParaRPr lang="zh-TW" altLang="en-US" sz="2400" dirty="0">
              <a:sym typeface="Microsoft JhengHei UI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823" y="2730137"/>
            <a:ext cx="6531429" cy="403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3222" y="78910"/>
            <a:ext cx="6700075" cy="140699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資訊安全防身術</a:t>
            </a:r>
            <a:br>
              <a:rPr lang="zh-TW" altLang="en-US" sz="4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</a:br>
            <a:endParaRPr lang="zh-TW" altLang="en-US" sz="40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pic>
        <p:nvPicPr>
          <p:cNvPr id="5" name="內容版面配置區 4" descr="Free illustration: Shopping, Truck, Purchase - Free Image on Pixabay - 2477511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75" y="2287786"/>
            <a:ext cx="3360738" cy="2520553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sz="32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個人資料要保密</a:t>
            </a:r>
          </a:p>
          <a:p>
            <a:r>
              <a:rPr lang="zh-TW" altLang="en-US" sz="32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電腦不用要登出</a:t>
            </a:r>
          </a:p>
          <a:p>
            <a:r>
              <a:rPr lang="zh-TW" altLang="en-US" sz="32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防毒軟體要更新</a:t>
            </a:r>
          </a:p>
          <a:p>
            <a:r>
              <a:rPr lang="zh-TW" altLang="en-US" sz="32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智慧財產要尊重</a:t>
            </a:r>
          </a:p>
          <a:p>
            <a:endParaRPr lang="zh-TW" altLang="en-US" sz="3200" dirty="0">
              <a:solidFill>
                <a:schemeClr val="accent5">
                  <a:lumMod val="60000"/>
                  <a:lumOff val="40000"/>
                </a:schemeClr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271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3222" y="78910"/>
            <a:ext cx="6700075" cy="140699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資訊安全防身術</a:t>
            </a:r>
            <a:br>
              <a:rPr lang="zh-TW" altLang="en-US" sz="40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</a:br>
            <a:endParaRPr lang="zh-TW" altLang="en-US" sz="40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pic>
        <p:nvPicPr>
          <p:cNvPr id="5" name="內容版面配置區 4" descr="Free illustration: Shopping, Truck, Purchase - Free Image on Pixabay - 2477511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46" y="2287595"/>
            <a:ext cx="3360738" cy="2520553"/>
          </a:xfrm>
        </p:spPr>
      </p:pic>
      <p:sp>
        <p:nvSpPr>
          <p:cNvPr id="3" name="內容版面配置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內容版面配置區 3"/>
          <p:cNvSpPr txBox="1">
            <a:spLocks/>
          </p:cNvSpPr>
          <p:nvPr/>
        </p:nvSpPr>
        <p:spPr>
          <a:xfrm>
            <a:off x="4785277" y="1638300"/>
            <a:ext cx="3360420" cy="412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05740" indent="-171450" algn="l" defTabSz="685800" rtl="0" eaLnBrk="1" latinLnBrk="0" hangingPunct="1">
              <a:lnSpc>
                <a:spcPct val="100000"/>
              </a:lnSpc>
              <a:spcBef>
                <a:spcPts val="135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1pPr>
            <a:lvl2pPr marL="445770" indent="-17145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2pPr>
            <a:lvl3pPr marL="685800" indent="-1714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3pPr>
            <a:lvl4pPr marL="925830" indent="-1714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4pPr>
            <a:lvl5pPr marL="1165860" indent="-171450" algn="l" defTabSz="6858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  <a:cs typeface="+mn-cs"/>
              </a:defRPr>
            </a:lvl5pPr>
            <a:lvl6pPr marL="1405890" indent="-171450" algn="l" defTabSz="6858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Arial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5920" indent="-171450" algn="l" defTabSz="6858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Arial" pitchFamily="34" charset="0"/>
              <a:buChar char="•"/>
              <a:defRPr sz="13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85950" indent="-171450" algn="l" defTabSz="6858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Arial" pitchFamily="34" charset="0"/>
              <a:buChar char="•"/>
              <a:defRPr sz="13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25980" indent="-171450" algn="l" defTabSz="685800" rtl="0" eaLnBrk="1" latinLnBrk="0" hangingPunct="1">
              <a:lnSpc>
                <a:spcPct val="90000"/>
              </a:lnSpc>
              <a:spcBef>
                <a:spcPts val="600"/>
              </a:spcBef>
              <a:buSzPct val="80000"/>
              <a:buFont typeface="Arial" pitchFamily="34" charset="0"/>
              <a:buChar char="•"/>
              <a:defRPr sz="13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TW" altLang="en-US" sz="2800" dirty="0" smtClean="0"/>
          </a:p>
          <a:p>
            <a:r>
              <a:rPr lang="zh-TW" altLang="en-US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不當網站不瀏覽</a:t>
            </a:r>
          </a:p>
          <a:p>
            <a:r>
              <a:rPr lang="zh-TW" altLang="en-US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電子郵件要過濾</a:t>
            </a:r>
          </a:p>
          <a:p>
            <a:r>
              <a:rPr lang="zh-TW" altLang="en-US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可疑訊息需求證</a:t>
            </a:r>
          </a:p>
          <a:p>
            <a:r>
              <a:rPr lang="zh-TW" altLang="en-US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37082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4439" y="0"/>
            <a:ext cx="6850298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網路資料</a:t>
            </a:r>
            <a:r>
              <a:rPr lang="zh-TW" altLang="en-US" sz="48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保護</a:t>
            </a:r>
            <a:endParaRPr lang="zh-TW" altLang="en-US" sz="48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70709" y="1580606"/>
            <a:ext cx="6283234" cy="416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6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小學返校簡報 (寬螢幕)</Template>
  <TotalTime>54</TotalTime>
  <Words>45</Words>
  <Application>Microsoft Office PowerPoint</Application>
  <PresentationFormat>如螢幕大小 (4:3)</PresentationFormat>
  <Paragraphs>16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JhengHei UI</vt:lpstr>
      <vt:lpstr>Mingliu</vt:lpstr>
      <vt:lpstr>文鼎中鋼筆行楷</vt:lpstr>
      <vt:lpstr>文鼎粗鋼筆行楷</vt:lpstr>
      <vt:lpstr>Arial</vt:lpstr>
      <vt:lpstr>返校 16x9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學生們，歡迎！</dc:title>
  <dc:creator>Windows 使用者</dc:creator>
  <cp:lastModifiedBy>Windows 使用者</cp:lastModifiedBy>
  <cp:revision>7</cp:revision>
  <dcterms:created xsi:type="dcterms:W3CDTF">2019-09-18T02:07:48Z</dcterms:created>
  <dcterms:modified xsi:type="dcterms:W3CDTF">2019-10-02T02:06:17Z</dcterms:modified>
</cp:coreProperties>
</file>