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94" autoAdjust="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034A8C4-D79B-4AD2-A818-804AE4A1821C}" type="datetime2">
              <a:rPr lang="zh-TW" altLang="en-US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2019年10月2日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en-US" altLang="zh-TW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‹#›</a:t>
            </a:fld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5432A542-741B-492A-B01C-022BEC36B85A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77542409-6A04-4DC6-AC3A-D3758287A8F2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軟正黑體" panose="020B0604030504040204" pitchFamily="34" charset="-12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預留位置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1200150" y="0"/>
            <a:ext cx="37719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13833" y="3019706"/>
            <a:ext cx="363474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36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13833" y="5381894"/>
            <a:ext cx="363474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35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pic>
        <p:nvPicPr>
          <p:cNvPr id="8" name="圖片 7" descr="純白色雲朵與深藍色天空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117854" cy="3886200"/>
          </a:xfrm>
          <a:prstGeom prst="rect">
            <a:avLst/>
          </a:prstGeom>
        </p:spPr>
      </p:pic>
      <p:pic>
        <p:nvPicPr>
          <p:cNvPr id="10" name="圖片 9" descr="植物嫩芽的特寫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54347" y="2057400"/>
            <a:ext cx="1545575" cy="3886200"/>
          </a:xfrm>
          <a:prstGeom prst="rect">
            <a:avLst/>
          </a:prstGeom>
        </p:spPr>
      </p:pic>
      <p:pic>
        <p:nvPicPr>
          <p:cNvPr id="11" name="圖片 10" descr="波浪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2217" y="2057400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D13F17D-DD29-4C93-B70F-BF15A651C6D1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190501"/>
            <a:ext cx="1543050" cy="598646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190501"/>
            <a:ext cx="5800725" cy="598646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248A1C6-D238-497D-A442-18B77B12B498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smtClean="0"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ED25E05-8C57-4CA2-A6EA-1EBF2CB4130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1298701" y="6629400"/>
            <a:ext cx="6858194" cy="2286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1200149" y="2059146"/>
            <a:ext cx="5399772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13833" y="2263914"/>
            <a:ext cx="5212080" cy="3143393"/>
          </a:xfrm>
        </p:spPr>
        <p:txBody>
          <a:bodyPr rtlCol="0" anchor="b"/>
          <a:lstStyle>
            <a:lvl1pPr>
              <a:defRPr sz="45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313833" y="5381894"/>
            <a:ext cx="521208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pic>
        <p:nvPicPr>
          <p:cNvPr id="11" name="圖片 10" descr="綠色植物的特寫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117854" cy="3886200"/>
          </a:xfrm>
          <a:prstGeom prst="rect">
            <a:avLst/>
          </a:prstGeom>
        </p:spPr>
      </p:pic>
      <p:pic>
        <p:nvPicPr>
          <p:cNvPr id="9" name="圖片 8" descr="波浪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2217" y="2059146"/>
            <a:ext cx="2462022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3768" userDrawn="1">
          <p15:clr>
            <a:srgbClr val="FDE53C"/>
          </p15:clr>
        </p15:guide>
        <p15:guide id="2" orient="horz" pos="1296" userDrawn="1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57276" y="1556281"/>
            <a:ext cx="3457574" cy="4620682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29151" y="1556281"/>
            <a:ext cx="3457331" cy="4620682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305E5D7-874B-456E-A310-B9B20A1DF1A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57274" y="1554480"/>
            <a:ext cx="3456432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57274" y="2434148"/>
            <a:ext cx="3456432" cy="3811271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29150" y="1554480"/>
            <a:ext cx="3457575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16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29150" y="2434148"/>
            <a:ext cx="3457575" cy="3811271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/>
              <a:t>‹#›</a:t>
            </a:fld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51783F7-8EE4-4317-9DCA-B6CD21A04E2E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28405D5-54EE-49D5-89A7-D462B6DD676B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040EF29-DBBB-41B1-9C5D-FE42212D415C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11825" y="919616"/>
            <a:ext cx="3116717" cy="2532888"/>
          </a:xfrm>
        </p:spPr>
        <p:txBody>
          <a:bodyPr rtlCol="0" anchor="b"/>
          <a:lstStyle>
            <a:lvl1pPr>
              <a:defRPr sz="24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1057275" y="915923"/>
            <a:ext cx="3912734" cy="5065776"/>
          </a:xfrm>
        </p:spPr>
        <p:txBody>
          <a:bodyPr rtlCol="0"/>
          <a:lstStyle>
            <a:lvl1pPr>
              <a:defRPr sz="1650"/>
            </a:lvl1pPr>
            <a:lvl2pPr>
              <a:defRPr sz="135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011825" y="3502152"/>
            <a:ext cx="3116717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A032E67-0DBD-414D-9A80-7639D35C1D16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11826" y="919616"/>
            <a:ext cx="3116717" cy="2532888"/>
          </a:xfrm>
        </p:spPr>
        <p:txBody>
          <a:bodyPr rtlCol="0" anchor="b"/>
          <a:lstStyle>
            <a:lvl1pPr>
              <a:defRPr sz="24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915923"/>
            <a:ext cx="4970008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5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011826" y="3502153"/>
            <a:ext cx="3116717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8E8F52D-7094-4826-90CF-82F187863C55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0" y="6629400"/>
            <a:ext cx="1215000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285589" y="6629400"/>
            <a:ext cx="7857000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57520" y="276087"/>
            <a:ext cx="7028962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57520" y="1566001"/>
            <a:ext cx="7028961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3078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CD8D479-8942-46E8-A226-A4E01F7A105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40052" y="6629400"/>
            <a:ext cx="88908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978CE90-604D-494E-B554-2D837CFE91F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299725" y="6629400"/>
            <a:ext cx="6858194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spcBef>
          <a:spcPct val="0"/>
        </a:spcBef>
        <a:buNone/>
        <a:defRPr sz="2550" kern="1200">
          <a:solidFill>
            <a:schemeClr val="accent1">
              <a:lumMod val="7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157734" indent="-157734" algn="l" defTabSz="68580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165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329184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5074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6789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8503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0218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932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6474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" indent="-116586" algn="l" defTabSz="68580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0800000" flipV="1">
            <a:off x="1031965" y="783771"/>
            <a:ext cx="4270819" cy="1071155"/>
          </a:xfrm>
        </p:spPr>
        <p:txBody>
          <a:bodyPr rtlCol="0">
            <a:noAutofit/>
          </a:bodyPr>
          <a:lstStyle/>
          <a:p>
            <a:r>
              <a:rPr lang="zh-TW" altLang="en-US" sz="4400" dirty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sym typeface="Arial" panose="020B0604020202020204" pitchFamily="34" charset="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50004" y="1776550"/>
            <a:ext cx="3634740" cy="1075070"/>
          </a:xfrm>
        </p:spPr>
        <p:txBody>
          <a:bodyPr rtlCol="0">
            <a:norm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sym typeface="Arial" panose="020B0604020202020204" pitchFamily="34" charset="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37" y="2526395"/>
            <a:ext cx="4741818" cy="3267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33594" y="388740"/>
            <a:ext cx="7028962" cy="118356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資訊安全防身術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" y="2024743"/>
            <a:ext cx="3457575" cy="320123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1" y="2508069"/>
            <a:ext cx="3457331" cy="3668894"/>
          </a:xfrm>
        </p:spPr>
        <p:txBody>
          <a:bodyPr>
            <a:noAutofit/>
          </a:bodyPr>
          <a:lstStyle/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個人資料要保密</a:t>
            </a:r>
          </a:p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電腦不用要登出</a:t>
            </a:r>
          </a:p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防毒軟體要更新</a:t>
            </a:r>
          </a:p>
          <a:p>
            <a:pPr algn="ctr"/>
            <a:r>
              <a:rPr lang="zh-TW" altLang="en-US" sz="32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智慧財產要尊重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noProof="0" smtClean="0"/>
              <a:t>2</a:t>
            </a:fld>
            <a:endParaRPr lang="zh-TW" altLang="en-US" noProof="0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E5D7-874B-456E-A310-B9B20A1DF1A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25281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28957" y="614959"/>
            <a:ext cx="7028962" cy="118356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資訊安全防身術</a:t>
            </a:r>
          </a:p>
        </p:txBody>
      </p:sp>
      <p:pic>
        <p:nvPicPr>
          <p:cNvPr id="8" name="內容版面配置區 7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75" y="2024743"/>
            <a:ext cx="3457575" cy="3201232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1" y="2508069"/>
            <a:ext cx="3457331" cy="36688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不當網站不瀏覽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電子郵件要過濾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可疑訊息需求證</a:t>
            </a:r>
          </a:p>
          <a:p>
            <a:pPr marL="0" indent="0">
              <a:buNone/>
            </a:pPr>
            <a:r>
              <a:rPr lang="zh-TW" altLang="en-US" sz="3600" dirty="0">
                <a:solidFill>
                  <a:schemeClr val="accent2">
                    <a:lumMod val="75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網路沉迷傷身心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noProof="0" smtClean="0"/>
              <a:t>3</a:t>
            </a:fld>
            <a:endParaRPr lang="zh-TW" altLang="en-US" noProof="0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5E5D7-874B-456E-A310-B9B20A1DF1A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21458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4594" y="249961"/>
            <a:ext cx="7028962" cy="1748655"/>
          </a:xfrm>
        </p:spPr>
        <p:txBody>
          <a:bodyPr>
            <a:noAutofit/>
          </a:bodyPr>
          <a:lstStyle/>
          <a:p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網路資料保護</a:t>
            </a:r>
            <a:b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</a:b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7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-117566" y="1303338"/>
            <a:ext cx="9085378" cy="5554662"/>
          </a:xfrm>
          <a:prstGeom prst="rect">
            <a:avLst/>
          </a:prstGeo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en-US" altLang="zh-TW" smtClean="0"/>
              <a:t>4</a:t>
            </a:fld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25E05-8C57-4CA2-A6EA-1EBF2CB4130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853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生態 16x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36_TF03098889.potx" id="{14DC7D65-1987-442C-A6CA-B2896D74C7EE}" vid="{1EA0D050-4C6A-4023-BC3D-4086ADBB48E5}"/>
    </a:ext>
  </a:extLst>
</a:theme>
</file>

<file path=ppt/theme/theme2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自然生態教育相片簡報</Template>
  <TotalTime>57</TotalTime>
  <Words>60</Words>
  <Application>Microsoft Office PowerPoint</Application>
  <PresentationFormat>如螢幕大小 (4:3)</PresentationFormat>
  <Paragraphs>23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清松手寫體1</vt:lpstr>
      <vt:lpstr>清松手寫體2</vt:lpstr>
      <vt:lpstr>微軟正黑體</vt:lpstr>
      <vt:lpstr>Arial</vt:lpstr>
      <vt:lpstr>生態 16x9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8</cp:revision>
  <dcterms:created xsi:type="dcterms:W3CDTF">2019-09-18T02:07:07Z</dcterms:created>
  <dcterms:modified xsi:type="dcterms:W3CDTF">2019-10-02T02:12:04Z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