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7" r:id="rId2"/>
    <p:sldId id="268" r:id="rId3"/>
    <p:sldId id="269" r:id="rId4"/>
    <p:sldId id="27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33" autoAdjust="0"/>
  </p:normalViewPr>
  <p:slideViewPr>
    <p:cSldViewPr snapToGrid="0">
      <p:cViewPr varScale="1">
        <p:scale>
          <a:sx n="69" d="100"/>
          <a:sy n="69" d="100"/>
        </p:scale>
        <p:origin x="1440" y="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6AB8C4-9235-4D72-BC02-D38112086C26}" type="datetime2">
              <a:rPr lang="zh-TW" altLang="en-US" smtClean="0">
                <a:latin typeface="+mj-ea"/>
                <a:ea typeface="+mj-ea"/>
              </a:rPr>
              <a:t>2019年10月2日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 smtClean="0">
                <a:latin typeface="+mj-ea"/>
                <a:ea typeface="+mj-ea"/>
              </a:rPr>
              <a:t>‹#›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3CA0F22E-1C21-4835-AE23-B748857DC159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629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彩色貝殼的特寫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1714" cy="4624183"/>
          </a:xfrm>
          <a:prstGeom prst="rect">
            <a:avLst/>
          </a:prstGeom>
        </p:spPr>
      </p:pic>
      <p:sp useBgFill="1">
        <p:nvSpPr>
          <p:cNvPr id="7" name="矩形 6"/>
          <p:cNvSpPr/>
          <p:nvPr/>
        </p:nvSpPr>
        <p:spPr bwMode="white">
          <a:xfrm>
            <a:off x="0" y="3074522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361" y="3937322"/>
            <a:ext cx="7200900" cy="162527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500"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970361" y="5641975"/>
            <a:ext cx="72009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latin typeface="+mj-ea"/>
                <a:ea typeface="+mj-ea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zh-TW" altLang="en-US" noProof="0" dirty="0" smtClean="0"/>
              <a:t>編輯母片副標題樣式</a:t>
            </a:r>
            <a:endParaRPr lang="zh-TW" altLang="en-US" noProof="0" dirty="0"/>
          </a:p>
        </p:txBody>
      </p:sp>
      <p:sp>
        <p:nvSpPr>
          <p:cNvPr id="10" name="手繪多邊形 9"/>
          <p:cNvSpPr/>
          <p:nvPr/>
        </p:nvSpPr>
        <p:spPr>
          <a:xfrm rot="21388434">
            <a:off x="9177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1" name="手繪多邊形​​ 10"/>
          <p:cNvSpPr/>
          <p:nvPr/>
        </p:nvSpPr>
        <p:spPr>
          <a:xfrm rot="21388434">
            <a:off x="22254" y="2764069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2" name="手繪多邊形​​ 11"/>
          <p:cNvSpPr/>
          <p:nvPr/>
        </p:nvSpPr>
        <p:spPr>
          <a:xfrm rot="21388434">
            <a:off x="-3439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360" y="1828801"/>
            <a:ext cx="7200899" cy="3962400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F194FF8F-1591-40FA-BA5E-648C580944D4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9C68D2-750E-4806-BBAC-66F5F96A03E3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AFFD3CD-B466-41B2-87EB-A04ABE94F6E7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60" y="1928554"/>
            <a:ext cx="7200900" cy="226244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5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4267201"/>
            <a:ext cx="72009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DC222906-27A4-457C-9AE5-826F26C64DD4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360" y="1828800"/>
            <a:ext cx="3486149" cy="39624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 rtlCol="0"/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07A2201-4DCE-46A5-A8C1-780FF2A69CCA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0513F29E-967E-4B69-BEAA-E3504E43784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360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340">
              <a:defRPr sz="1200"/>
            </a:lvl6pPr>
            <a:lvl7pPr marL="1577340">
              <a:defRPr sz="1200">
                <a:latin typeface="+mj-ea"/>
                <a:ea typeface="+mj-ea"/>
              </a:defRPr>
            </a:lvl7pPr>
            <a:lvl8pPr marL="1577340">
              <a:defRPr sz="1200"/>
            </a:lvl8pPr>
            <a:lvl9pPr marL="157734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87397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340">
              <a:defRPr sz="1200"/>
            </a:lvl6pPr>
            <a:lvl7pPr marL="1577340">
              <a:defRPr sz="1200">
                <a:latin typeface="+mj-ea"/>
                <a:ea typeface="+mj-ea"/>
              </a:defRPr>
            </a:lvl7pPr>
            <a:lvl8pPr marL="1577340">
              <a:defRPr sz="1200"/>
            </a:lvl8pPr>
            <a:lvl9pPr marL="157734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0C78917-E512-4BE1-91F1-1736FDEF91F2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12F408-7520-4FB0-93BD-594B7013E8B3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E9C19C16-7E34-496C-815F-11D7655A3FA8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533401"/>
            <a:ext cx="3429001" cy="2743199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300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456010" y="3429001"/>
            <a:ext cx="3429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350"/>
              </a:spcBef>
              <a:buNone/>
              <a:defRPr sz="1500">
                <a:latin typeface="+mj-ea"/>
                <a:ea typeface="+mj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9ADE699-13FC-44E9-80B5-FB8C6BF9DEFD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56788" y="533402"/>
            <a:ext cx="3429894" cy="274319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0" y="3"/>
            <a:ext cx="4914989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256787" y="3429002"/>
            <a:ext cx="3429893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7D9AB3-D59E-4FF9-8A57-03DAEE3FD640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3439" y="5374940"/>
            <a:ext cx="9180085" cy="1559261"/>
            <a:chOff x="-4585" y="2764068"/>
            <a:chExt cx="12240113" cy="1559261"/>
          </a:xfrm>
        </p:grpSpPr>
        <p:sp>
          <p:nvSpPr>
            <p:cNvPr id="9" name="手繪多邊形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1" name="手繪多邊形​​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974365" y="6400800"/>
            <a:ext cx="446612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5992133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DD8C825E-FC76-4523-9777-4DBA6557CAF5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363732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000" kern="120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j-ea"/>
          <a:ea typeface="+mj-ea"/>
          <a:cs typeface="+mn-cs"/>
        </a:defRPr>
      </a:lvl1pPr>
      <a:lvl2pPr marL="5486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2pPr>
      <a:lvl3pPr marL="8915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3pPr>
      <a:lvl4pPr marL="12344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4pPr>
      <a:lvl5pPr marL="15773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5pPr>
      <a:lvl6pPr marL="19202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060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489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9742" y="3740727"/>
            <a:ext cx="7200900" cy="893619"/>
          </a:xfrm>
        </p:spPr>
        <p:txBody>
          <a:bodyPr rtlCol="0">
            <a:normAutofit/>
          </a:bodyPr>
          <a:lstStyle/>
          <a:p>
            <a:r>
              <a:rPr lang="zh-TW" altLang="en-US" sz="5400" dirty="0">
                <a:latin typeface="文鼎甜妞體P" panose="020B0602010101010101" pitchFamily="34" charset="-120"/>
                <a:ea typeface="文鼎甜妞體P" panose="020B0602010101010101" pitchFamily="34" charset="-120"/>
                <a:sym typeface="新細明體" panose="02020500000000000000" pitchFamily="18" charset="-120"/>
              </a:rPr>
              <a:t>資訊安全防身術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822527" y="4634346"/>
            <a:ext cx="4051799" cy="533399"/>
          </a:xfrm>
        </p:spPr>
        <p:txBody>
          <a:bodyPr rtlCol="0">
            <a:normAutofit/>
          </a:bodyPr>
          <a:lstStyle/>
          <a:p>
            <a:r>
              <a:rPr lang="zh-TW" altLang="en-US" sz="3200" dirty="0">
                <a:latin typeface="文鼎甜妞體P" panose="020B0602010101010101" pitchFamily="34" charset="-120"/>
                <a:ea typeface="文鼎甜妞體P" panose="020B0602010101010101" pitchFamily="34" charset="-120"/>
                <a:sym typeface="新細明體" panose="02020500000000000000" pitchFamily="18" charset="-120"/>
              </a:rPr>
              <a:t>保護自己 尊重別人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9" y="521750"/>
            <a:ext cx="4544290" cy="321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6" name="內容版面配置區 5" descr="Online Marketing PNG Pic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2" y="2107697"/>
            <a:ext cx="3486150" cy="264260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1076" y="2382982"/>
            <a:ext cx="3486150" cy="396240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個人資料要保密</a:t>
            </a:r>
          </a:p>
          <a:p>
            <a:r>
              <a:rPr lang="zh-TW" altLang="en-US" sz="3200" dirty="0"/>
              <a:t>電腦不用要登出</a:t>
            </a:r>
          </a:p>
          <a:p>
            <a:r>
              <a:rPr lang="zh-TW" altLang="en-US" sz="3200" dirty="0"/>
              <a:t>防毒軟體要更新</a:t>
            </a:r>
          </a:p>
          <a:p>
            <a:r>
              <a:rPr lang="zh-TW" altLang="en-US" sz="32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19337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6" name="內容版面配置區 5" descr="Online Marketing PNG Pic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2" y="2107697"/>
            <a:ext cx="3486150" cy="264260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1076" y="2382982"/>
            <a:ext cx="3486150" cy="3962400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zh-TW" altLang="en-US" sz="3200" dirty="0"/>
              <a:t>不當網站不瀏覽</a:t>
            </a:r>
          </a:p>
          <a:p>
            <a:pPr marL="34290" indent="0">
              <a:buNone/>
            </a:pPr>
            <a:r>
              <a:rPr lang="zh-TW" altLang="en-US" sz="3200" dirty="0"/>
              <a:t>電子郵件要過濾</a:t>
            </a:r>
          </a:p>
          <a:p>
            <a:pPr marL="34290" indent="0">
              <a:buNone/>
            </a:pPr>
            <a:r>
              <a:rPr lang="zh-TW" altLang="en-US" sz="3200" dirty="0"/>
              <a:t>可疑訊息需求證</a:t>
            </a:r>
          </a:p>
          <a:p>
            <a:pPr marL="34290" indent="0">
              <a:buNone/>
            </a:pPr>
            <a:r>
              <a:rPr lang="zh-TW" altLang="en-US" sz="32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190461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59" y="249382"/>
            <a:ext cx="7200900" cy="12192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9258" y="1906758"/>
            <a:ext cx="7743103" cy="46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貝殼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65_TF02895255.potx" id="{AB61D4C5-B4CA-4C78-A275-CF3536E9CC9F}" vid="{A3CCC6A4-A8C6-4D15-88AD-EEA165CAAAAD}"/>
    </a:ext>
  </a:extLst>
</a:theme>
</file>

<file path=ppt/theme/theme2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彩色貝殼收藏</Template>
  <TotalTime>53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文鼎甜妞體P</vt:lpstr>
      <vt:lpstr>微軟正黑體</vt:lpstr>
      <vt:lpstr>新細明體</vt:lpstr>
      <vt:lpstr>Arial</vt:lpstr>
      <vt:lpstr>貝殼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7</cp:revision>
  <dcterms:created xsi:type="dcterms:W3CDTF">2019-09-18T02:07:19Z</dcterms:created>
  <dcterms:modified xsi:type="dcterms:W3CDTF">2019-10-02T02:09:36Z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