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1" r:id="rId3"/>
    <p:sldId id="260" r:id="rId4"/>
    <p:sldId id="262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10487" y="235130"/>
            <a:ext cx="5143502" cy="886097"/>
          </a:xfrm>
        </p:spPr>
        <p:txBody>
          <a:bodyPr rtlCol="0"/>
          <a:lstStyle/>
          <a:p>
            <a:r>
              <a:rPr lang="zh-TW" altLang="en-US" dirty="0">
                <a:latin typeface="Salesforce Sans"/>
                <a:sym typeface="Salesforce Sans"/>
              </a:rPr>
              <a:t>資訊安全</a:t>
            </a:r>
            <a:r>
              <a:rPr lang="zh-TW" altLang="en-US" dirty="0" smtClean="0">
                <a:latin typeface="Salesforce Sans"/>
                <a:sym typeface="Salesforce Sans"/>
              </a:rPr>
              <a:t>防身術</a:t>
            </a:r>
            <a:endParaRPr lang="zh-TW" altLang="en-US" dirty="0">
              <a:latin typeface="Salesforce Sans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89310" y="1268380"/>
            <a:ext cx="5143502" cy="914400"/>
          </a:xfrm>
        </p:spPr>
        <p:txBody>
          <a:bodyPr rtlCol="0"/>
          <a:lstStyle/>
          <a:p>
            <a:r>
              <a:rPr lang="zh-TW" altLang="en-US" dirty="0"/>
              <a:t>保護自己 尊重</a:t>
            </a:r>
            <a:r>
              <a:rPr lang="zh-TW" altLang="en-US" dirty="0" smtClean="0"/>
              <a:t>別人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833" y="2447500"/>
            <a:ext cx="4787979" cy="339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7249" y="435428"/>
            <a:ext cx="7543802" cy="121920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accent2">
                    <a:lumMod val="50000"/>
                  </a:schemeClr>
                </a:solidFill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3" y="2204603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個人資料要保密</a:t>
            </a:r>
          </a:p>
          <a:p>
            <a:r>
              <a:rPr lang="zh-TW" altLang="en-US" sz="3600" dirty="0"/>
              <a:t>電腦不用要登出</a:t>
            </a:r>
          </a:p>
          <a:p>
            <a:r>
              <a:rPr lang="zh-TW" altLang="en-US" sz="3600" dirty="0"/>
              <a:t>防毒軟體要更新</a:t>
            </a:r>
          </a:p>
          <a:p>
            <a:r>
              <a:rPr lang="zh-TW" altLang="en-US" sz="3600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193530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accent2">
                    <a:lumMod val="50000"/>
                  </a:schemeClr>
                </a:solidFill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3" y="2204603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不當網站不瀏覽</a:t>
            </a:r>
          </a:p>
          <a:p>
            <a:r>
              <a:rPr lang="zh-TW" altLang="en-US" sz="3600" dirty="0"/>
              <a:t>電子郵件要過濾</a:t>
            </a:r>
          </a:p>
          <a:p>
            <a:r>
              <a:rPr lang="zh-TW" altLang="en-US" sz="3600" dirty="0"/>
              <a:t>可疑訊息需求證</a:t>
            </a:r>
          </a:p>
          <a:p>
            <a:r>
              <a:rPr lang="zh-TW" altLang="en-US" sz="3600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281453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5669" y="435428"/>
            <a:ext cx="7543802" cy="121920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accent2">
                    <a:lumMod val="50000"/>
                  </a:schemeClr>
                </a:solidFill>
              </a:rPr>
              <a:t>網路資料保護</a:t>
            </a:r>
            <a:br>
              <a:rPr lang="zh-TW" altLang="en-US" sz="3600" dirty="0">
                <a:solidFill>
                  <a:schemeClr val="accent2">
                    <a:lumMod val="50000"/>
                  </a:schemeClr>
                </a:solidFill>
              </a:rPr>
            </a:br>
            <a:endParaRPr lang="zh-TW" alt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98909" y="1306286"/>
            <a:ext cx="7695200" cy="47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9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54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Salesforce Sans</vt:lpstr>
      <vt:lpstr>微軟正黑體</vt:lpstr>
      <vt:lpstr>Arial</vt:lpstr>
      <vt:lpstr>大自然插畫 16X9</vt:lpstr>
      <vt:lpstr>資訊安全防身術</vt:lpstr>
      <vt:lpstr>資訊安全防身術</vt:lpstr>
      <vt:lpstr>資訊安全防身術</vt:lpstr>
      <vt:lpstr>網路資料保護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7</cp:revision>
  <dcterms:created xsi:type="dcterms:W3CDTF">2019-09-25T01:47:29Z</dcterms:created>
  <dcterms:modified xsi:type="dcterms:W3CDTF">2019-10-02T02:11:06Z</dcterms:modified>
</cp:coreProperties>
</file>