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6"/>
  </p:notesMasterIdLst>
  <p:handoutMasterIdLst>
    <p:handoutMasterId r:id="rId7"/>
  </p:handout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A2C695-1A17-4970-A77A-81FE01689423}" type="datetime1">
              <a:rPr lang="zh-TW" altLang="en-US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2019/10/2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63FFE7F-C917-439A-8026-3D301EB5CC28}" type="slidenum">
              <a:rPr lang="en-US" altLang="zh-TW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‹#›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279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6E654350-1F58-4B3B-999D-3EC1F99F873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4EC0B30D-C07A-425B-A90C-BA7BEB191079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31904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0B30D-C07A-425B-A90C-BA7BEB191079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494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4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326220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111925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199372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286660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920768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A4823DF-7BEF-4CE6-8BAE-AD27EA0A31EC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671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8E47E7-4296-4B55-895F-34981B49297E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59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78901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098082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545200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3ACBA3E-5CC6-4867-9291-31951BAD3F82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908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586D764-567C-48E8-AB73-0D11256E3DFF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7204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72C9835-B378-47D0-A07F-039ECF7F8CCC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756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9B06-CF2A-459A-8CBC-F18C1D67D2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01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257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8134894" cy="1463040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zh-TW" altLang="en-US" sz="8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自</a:t>
            </a:r>
            <a:r>
              <a:rPr lang="zh-TW" altLang="en-US" sz="8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資訊安全防身術</a:t>
            </a:r>
            <a:br>
              <a:rPr lang="zh-TW" altLang="en-US" sz="8000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zh-TW" altLang="en-US" sz="8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保護自己 </a:t>
            </a:r>
            <a:r>
              <a:rPr lang="zh-TW" altLang="en-US" sz="8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尊重別人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42567" y="6544490"/>
            <a:ext cx="45719" cy="45719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4325">
            <a:off x="1156702" y="249082"/>
            <a:ext cx="6507290" cy="393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1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Online Marketing PNG Pic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867">
            <a:off x="-159047" y="2459666"/>
            <a:ext cx="4094312" cy="310361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 rot="385810">
            <a:off x="3906395" y="2220167"/>
            <a:ext cx="3467908" cy="3760243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7030A0"/>
                </a:solidFill>
              </a:rPr>
              <a:t>個人資料要保密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電腦不用要登出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防毒軟體要更新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智慧財產要尊重</a:t>
            </a:r>
          </a:p>
        </p:txBody>
      </p:sp>
      <p:sp>
        <p:nvSpPr>
          <p:cNvPr id="6" name="橢圓 5"/>
          <p:cNvSpPr/>
          <p:nvPr/>
        </p:nvSpPr>
        <p:spPr>
          <a:xfrm>
            <a:off x="5436481" y="5332449"/>
            <a:ext cx="515787" cy="5199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2882365" y="1861407"/>
            <a:ext cx="600892" cy="5355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828169" y="5592399"/>
            <a:ext cx="352697" cy="431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26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資訊安全防身術</a:t>
            </a:r>
          </a:p>
        </p:txBody>
      </p:sp>
      <p:pic>
        <p:nvPicPr>
          <p:cNvPr id="5" name="內容版面配置區 4" descr="Online Marketing PNG Pic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867">
            <a:off x="-44609" y="2902818"/>
            <a:ext cx="4094312" cy="310361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618411" y="1930400"/>
            <a:ext cx="3996101" cy="3704633"/>
          </a:xfrm>
        </p:spPr>
        <p:txBody>
          <a:bodyPr>
            <a:normAutofit/>
          </a:bodyPr>
          <a:lstStyle/>
          <a:p>
            <a:endParaRPr lang="zh-TW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網路沉迷傷身心</a:t>
            </a:r>
          </a:p>
        </p:txBody>
      </p:sp>
      <p:sp>
        <p:nvSpPr>
          <p:cNvPr id="6" name="橢圓 5"/>
          <p:cNvSpPr/>
          <p:nvPr/>
        </p:nvSpPr>
        <p:spPr>
          <a:xfrm>
            <a:off x="2749927" y="3399146"/>
            <a:ext cx="515787" cy="5199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2879587" y="3919047"/>
            <a:ext cx="600892" cy="5355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397230" y="2968072"/>
            <a:ext cx="352697" cy="431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75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00B0F0"/>
                </a:solidFill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" y="2051050"/>
            <a:ext cx="7032625" cy="395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49129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39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文鼎疊圓體</vt:lpstr>
      <vt:lpstr>微軟正黑體</vt:lpstr>
      <vt:lpstr>新細明體</vt:lpstr>
      <vt:lpstr>Arial</vt:lpstr>
      <vt:lpstr>Trebuchet MS</vt:lpstr>
      <vt:lpstr>Wingdings 3</vt:lpstr>
      <vt:lpstr>多面向</vt:lpstr>
      <vt:lpstr> 自資訊安全防身術 保護自己 尊重別人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2019-09-18T02:06:43Z</dcterms:created>
  <dcterms:modified xsi:type="dcterms:W3CDTF">2019-10-02T02:09:32Z</dcterms:modified>
</cp:coreProperties>
</file>