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67" r:id="rId2"/>
    <p:sldId id="269" r:id="rId3"/>
    <p:sldId id="270" r:id="rId4"/>
    <p:sldId id="271" r:id="rId5"/>
  </p:sldIdLst>
  <p:sldSz cx="9144000" cy="6858000" type="screen4x3"/>
  <p:notesSz cx="6858000" cy="9144000"/>
  <p:defaultTextStyle>
    <a:defPPr rtl="0"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2880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706" autoAdjust="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>
        <p:guide pos="2880"/>
        <p:guide orient="horz" pos="216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100" d="100"/>
          <a:sy n="100" d="100"/>
        </p:scale>
        <p:origin x="2802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預留位置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zh-TW" altLang="en-US" dirty="0">
              <a:latin typeface="+mj-ea"/>
              <a:ea typeface="+mj-ea"/>
            </a:endParaRPr>
          </a:p>
        </p:txBody>
      </p:sp>
      <p:sp>
        <p:nvSpPr>
          <p:cNvPr id="3" name="日期預留位置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4B6AB8C4-9235-4D72-BC02-D38112086C26}" type="datetime2">
              <a:rPr lang="zh-TW" altLang="en-US" smtClean="0">
                <a:latin typeface="+mj-ea"/>
                <a:ea typeface="+mj-ea"/>
              </a:rPr>
              <a:t>2019年10月2日</a:t>
            </a:fld>
            <a:endParaRPr lang="zh-TW" altLang="en-US" dirty="0">
              <a:latin typeface="+mj-ea"/>
              <a:ea typeface="+mj-ea"/>
            </a:endParaRPr>
          </a:p>
        </p:txBody>
      </p:sp>
      <p:sp>
        <p:nvSpPr>
          <p:cNvPr id="4" name="頁尾預留位置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zh-TW" altLang="en-US" dirty="0">
              <a:latin typeface="+mj-ea"/>
              <a:ea typeface="+mj-ea"/>
            </a:endParaRPr>
          </a:p>
        </p:txBody>
      </p:sp>
      <p:sp>
        <p:nvSpPr>
          <p:cNvPr id="5" name="投影片編號預留位置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7BAE14B8-3CC9-472D-9BC5-A84D80684DE2}" type="slidenum">
              <a:rPr lang="en-US" altLang="zh-TW" smtClean="0">
                <a:latin typeface="+mj-ea"/>
                <a:ea typeface="+mj-ea"/>
              </a:rPr>
              <a:t>‹#›</a:t>
            </a:fld>
            <a:endParaRPr lang="zh-TW" altLang="en-US" dirty="0">
              <a:latin typeface="+mj-ea"/>
              <a:ea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25778275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預留位置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+mj-ea"/>
                <a:ea typeface="+mj-ea"/>
              </a:defRPr>
            </a:lvl1pPr>
          </a:lstStyle>
          <a:p>
            <a:endParaRPr lang="zh-TW" altLang="en-US" dirty="0"/>
          </a:p>
        </p:txBody>
      </p:sp>
      <p:sp>
        <p:nvSpPr>
          <p:cNvPr id="3" name="日期預留位置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+mj-ea"/>
                <a:ea typeface="+mj-ea"/>
              </a:defRPr>
            </a:lvl1pPr>
          </a:lstStyle>
          <a:p>
            <a:fld id="{3CA0F22E-1C21-4835-AE23-B748857DC159}" type="datetime2">
              <a:rPr lang="zh-TW" altLang="en-US" smtClean="0"/>
              <a:pPr/>
              <a:t>2019年10月2日</a:t>
            </a:fld>
            <a:endParaRPr lang="zh-TW" altLang="en-US" dirty="0"/>
          </a:p>
        </p:txBody>
      </p:sp>
      <p:sp>
        <p:nvSpPr>
          <p:cNvPr id="4" name="投影片影像預留位置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zh-TW" altLang="en-US" dirty="0"/>
          </a:p>
        </p:txBody>
      </p:sp>
      <p:sp>
        <p:nvSpPr>
          <p:cNvPr id="5" name="備忘稿預留位置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zh-TW" altLang="en-US" dirty="0"/>
              <a:t>按一下以編輯母片文字樣式</a:t>
            </a:r>
          </a:p>
          <a:p>
            <a:pPr lvl="1" rtl="0"/>
            <a:r>
              <a:rPr lang="zh-TW" altLang="en-US" dirty="0"/>
              <a:t>第二層</a:t>
            </a:r>
          </a:p>
          <a:p>
            <a:pPr lvl="2" rtl="0"/>
            <a:r>
              <a:rPr lang="zh-TW" altLang="en-US" dirty="0"/>
              <a:t>第三層</a:t>
            </a:r>
          </a:p>
          <a:p>
            <a:pPr lvl="3" rtl="0"/>
            <a:r>
              <a:rPr lang="zh-TW" altLang="en-US" dirty="0"/>
              <a:t>第四層</a:t>
            </a:r>
          </a:p>
          <a:p>
            <a:pPr lvl="4" rtl="0"/>
            <a:r>
              <a:rPr lang="zh-TW" altLang="en-US" dirty="0"/>
              <a:t>第五層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+mj-ea"/>
                <a:ea typeface="+mj-ea"/>
              </a:defRPr>
            </a:lvl1pPr>
          </a:lstStyle>
          <a:p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+mj-ea"/>
                <a:ea typeface="+mj-ea"/>
              </a:defRPr>
            </a:lvl1pPr>
          </a:lstStyle>
          <a:p>
            <a:fld id="{7FB667E1-E601-4AAF-B95C-B25720D70A60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711136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j-ea"/>
        <a:ea typeface="+mj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j-ea"/>
        <a:ea typeface="+mj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j-ea"/>
        <a:ea typeface="+mj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j-ea"/>
        <a:ea typeface="+mj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j-ea"/>
        <a:ea typeface="+mj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7FB667E1-E601-4AAF-B95C-B25720D70A60}" type="slidenum">
              <a:rPr lang="en-US" altLang="zh-TW" smtClean="0"/>
              <a:t>1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1562943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圖片 3" descr="彩色貝殼的特寫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"/>
            <a:ext cx="9141714" cy="4624183"/>
          </a:xfrm>
          <a:prstGeom prst="rect">
            <a:avLst/>
          </a:prstGeom>
        </p:spPr>
      </p:pic>
      <p:sp useBgFill="1">
        <p:nvSpPr>
          <p:cNvPr id="7" name="矩形 6"/>
          <p:cNvSpPr/>
          <p:nvPr/>
        </p:nvSpPr>
        <p:spPr bwMode="white">
          <a:xfrm>
            <a:off x="0" y="3074522"/>
            <a:ext cx="9151416" cy="3783479"/>
          </a:xfrm>
          <a:custGeom>
            <a:avLst/>
            <a:gdLst/>
            <a:ahLst/>
            <a:cxnLst/>
            <a:rect l="l" t="t" r="r" b="b"/>
            <a:pathLst>
              <a:path w="12201888" h="3783479">
                <a:moveTo>
                  <a:pt x="12201888" y="0"/>
                </a:moveTo>
                <a:cubicBezTo>
                  <a:pt x="12200429" y="1116741"/>
                  <a:pt x="12191467" y="2278498"/>
                  <a:pt x="12188825" y="3404540"/>
                </a:cubicBezTo>
                <a:lnTo>
                  <a:pt x="12188825" y="3554879"/>
                </a:lnTo>
                <a:lnTo>
                  <a:pt x="12188825" y="3690879"/>
                </a:lnTo>
                <a:lnTo>
                  <a:pt x="12188825" y="3707279"/>
                </a:lnTo>
                <a:lnTo>
                  <a:pt x="12188825" y="3783479"/>
                </a:lnTo>
                <a:lnTo>
                  <a:pt x="0" y="3783479"/>
                </a:lnTo>
                <a:lnTo>
                  <a:pt x="0" y="3707279"/>
                </a:lnTo>
                <a:lnTo>
                  <a:pt x="0" y="3554879"/>
                </a:lnTo>
                <a:lnTo>
                  <a:pt x="0" y="641399"/>
                </a:lnTo>
                <a:cubicBezTo>
                  <a:pt x="3601335" y="-419044"/>
                  <a:pt x="9102102" y="1605485"/>
                  <a:pt x="12201888" y="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zh-TW" altLang="en-US" sz="1350" noProof="0" dirty="0">
              <a:latin typeface="+mj-ea"/>
              <a:ea typeface="+mj-ea"/>
            </a:endParaRPr>
          </a:p>
        </p:txBody>
      </p:sp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970361" y="3937322"/>
            <a:ext cx="7200900" cy="1625279"/>
          </a:xfrm>
        </p:spPr>
        <p:txBody>
          <a:bodyPr rtlCol="0" anchor="b">
            <a:normAutofit/>
          </a:bodyPr>
          <a:lstStyle>
            <a:lvl1pPr algn="l">
              <a:lnSpc>
                <a:spcPct val="80000"/>
              </a:lnSpc>
              <a:defRPr sz="4500">
                <a:latin typeface="+mj-ea"/>
                <a:ea typeface="+mj-ea"/>
              </a:defRPr>
            </a:lvl1pPr>
          </a:lstStyle>
          <a:p>
            <a:pPr rtl="0"/>
            <a:r>
              <a:rPr lang="zh-TW" altLang="en-US" noProof="0" smtClean="0"/>
              <a:t>按一下以編輯母片標題樣式</a:t>
            </a:r>
            <a:endParaRPr lang="zh-TW" altLang="en-US" noProof="0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 hasCustomPrompt="1"/>
          </p:nvPr>
        </p:nvSpPr>
        <p:spPr>
          <a:xfrm>
            <a:off x="970361" y="5641975"/>
            <a:ext cx="7200900" cy="914100"/>
          </a:xfrm>
        </p:spPr>
        <p:txBody>
          <a:bodyPr rtlCol="0">
            <a:normAutofit/>
          </a:bodyPr>
          <a:lstStyle>
            <a:lvl1pPr marL="0" indent="0" algn="l">
              <a:spcBef>
                <a:spcPts val="0"/>
              </a:spcBef>
              <a:buNone/>
              <a:defRPr sz="2100" cap="none" baseline="0">
                <a:latin typeface="+mj-ea"/>
                <a:ea typeface="+mj-ea"/>
              </a:defRPr>
            </a:lvl1pPr>
            <a:lvl2pPr marL="342900" indent="0" algn="ctr">
              <a:buNone/>
              <a:defRPr sz="2100"/>
            </a:lvl2pPr>
            <a:lvl3pPr marL="685800" indent="0" algn="ctr">
              <a:buNone/>
              <a:defRPr sz="1800"/>
            </a:lvl3pPr>
            <a:lvl4pPr marL="1028700" indent="0" algn="ctr">
              <a:buNone/>
              <a:defRPr sz="1500"/>
            </a:lvl4pPr>
            <a:lvl5pPr marL="1371600" indent="0" algn="ctr">
              <a:buNone/>
              <a:defRPr sz="1500"/>
            </a:lvl5pPr>
            <a:lvl6pPr marL="1714500" indent="0" algn="ctr">
              <a:buNone/>
              <a:defRPr sz="1500"/>
            </a:lvl6pPr>
            <a:lvl7pPr marL="2057400" indent="0" algn="ctr">
              <a:buNone/>
              <a:defRPr sz="1500"/>
            </a:lvl7pPr>
            <a:lvl8pPr marL="2400300" indent="0" algn="ctr">
              <a:buNone/>
              <a:defRPr sz="1500"/>
            </a:lvl8pPr>
            <a:lvl9pPr marL="2743200" indent="0" algn="ctr">
              <a:buNone/>
              <a:defRPr sz="1500"/>
            </a:lvl9pPr>
          </a:lstStyle>
          <a:p>
            <a:pPr rtl="0"/>
            <a:r>
              <a:rPr lang="zh-TW" altLang="en-US" noProof="0" dirty="0" smtClean="0"/>
              <a:t>編輯母片副標題樣式</a:t>
            </a:r>
            <a:endParaRPr lang="zh-TW" altLang="en-US" noProof="0" dirty="0"/>
          </a:p>
        </p:txBody>
      </p:sp>
      <p:sp>
        <p:nvSpPr>
          <p:cNvPr id="10" name="手繪多邊形 9"/>
          <p:cNvSpPr/>
          <p:nvPr/>
        </p:nvSpPr>
        <p:spPr>
          <a:xfrm rot="21388434">
            <a:off x="9177" y="2969834"/>
            <a:ext cx="9127430" cy="1238081"/>
          </a:xfrm>
          <a:custGeom>
            <a:avLst/>
            <a:gdLst/>
            <a:ahLst/>
            <a:cxnLst/>
            <a:rect l="l" t="t" r="r" b="b"/>
            <a:pathLst>
              <a:path w="12169907" h="1238081">
                <a:moveTo>
                  <a:pt x="2807331" y="101460"/>
                </a:moveTo>
                <a:cubicBezTo>
                  <a:pt x="6135545" y="328205"/>
                  <a:pt x="6673951" y="1596392"/>
                  <a:pt x="12165744" y="982579"/>
                </a:cubicBezTo>
                <a:lnTo>
                  <a:pt x="12160227" y="1072100"/>
                </a:lnTo>
                <a:cubicBezTo>
                  <a:pt x="5416860" y="1825439"/>
                  <a:pt x="6141899" y="-258272"/>
                  <a:pt x="0" y="232833"/>
                </a:cubicBezTo>
                <a:lnTo>
                  <a:pt x="5492" y="143708"/>
                </a:lnTo>
                <a:cubicBezTo>
                  <a:pt x="1145422" y="52200"/>
                  <a:pt x="2048826" y="49784"/>
                  <a:pt x="2807331" y="101460"/>
                </a:cubicBezTo>
                <a:close/>
                <a:moveTo>
                  <a:pt x="2811494" y="33894"/>
                </a:moveTo>
                <a:cubicBezTo>
                  <a:pt x="6139708" y="260639"/>
                  <a:pt x="6678114" y="1528826"/>
                  <a:pt x="12169907" y="915013"/>
                </a:cubicBezTo>
                <a:lnTo>
                  <a:pt x="12168059" y="945013"/>
                </a:lnTo>
                <a:cubicBezTo>
                  <a:pt x="5424692" y="1698351"/>
                  <a:pt x="6149730" y="-385359"/>
                  <a:pt x="7832" y="105746"/>
                </a:cubicBezTo>
                <a:lnTo>
                  <a:pt x="9656" y="76142"/>
                </a:lnTo>
                <a:cubicBezTo>
                  <a:pt x="1149586" y="-15366"/>
                  <a:pt x="2052990" y="-17782"/>
                  <a:pt x="2811494" y="33894"/>
                </a:cubicBezTo>
                <a:close/>
              </a:path>
            </a:pathLst>
          </a:custGeom>
          <a:gradFill>
            <a:gsLst>
              <a:gs pos="0">
                <a:schemeClr val="bg2">
                  <a:alpha val="90000"/>
                  <a:lumMod val="80000"/>
                  <a:lumOff val="20000"/>
                </a:schemeClr>
              </a:gs>
              <a:gs pos="18000">
                <a:schemeClr val="bg2">
                  <a:lumMod val="92000"/>
                </a:schemeClr>
              </a:gs>
              <a:gs pos="37000">
                <a:schemeClr val="bg2">
                  <a:alpha val="90000"/>
                  <a:lumMod val="91000"/>
                </a:schemeClr>
              </a:gs>
              <a:gs pos="100000">
                <a:schemeClr val="bg2">
                  <a:lumMod val="80000"/>
                  <a:lumOff val="20000"/>
                </a:schemeClr>
              </a:gs>
            </a:gsLst>
            <a:path path="shape">
              <a:fillToRect l="50000" t="50000" r="50000" b="50000"/>
            </a:path>
          </a:gradFill>
          <a:ln w="254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rtl="0"/>
            <a:endParaRPr lang="zh-TW" altLang="en-US" sz="1350" noProof="0" dirty="0">
              <a:latin typeface="+mj-ea"/>
              <a:ea typeface="+mj-ea"/>
            </a:endParaRPr>
          </a:p>
        </p:txBody>
      </p:sp>
      <p:sp>
        <p:nvSpPr>
          <p:cNvPr id="11" name="手繪多邊形​​ 10"/>
          <p:cNvSpPr/>
          <p:nvPr/>
        </p:nvSpPr>
        <p:spPr>
          <a:xfrm rot="21388434">
            <a:off x="22254" y="2764069"/>
            <a:ext cx="9154392" cy="1559261"/>
          </a:xfrm>
          <a:custGeom>
            <a:avLst/>
            <a:gdLst/>
            <a:ahLst/>
            <a:cxnLst/>
            <a:rect l="l" t="t" r="r" b="b"/>
            <a:pathLst>
              <a:path w="12205856" h="1559261">
                <a:moveTo>
                  <a:pt x="12190266" y="1521455"/>
                </a:moveTo>
                <a:lnTo>
                  <a:pt x="12190701" y="1521482"/>
                </a:lnTo>
                <a:lnTo>
                  <a:pt x="12188851" y="1559261"/>
                </a:lnTo>
                <a:lnTo>
                  <a:pt x="12188416" y="1559245"/>
                </a:lnTo>
                <a:close/>
                <a:moveTo>
                  <a:pt x="12205856" y="208119"/>
                </a:moveTo>
                <a:lnTo>
                  <a:pt x="12203734" y="242562"/>
                </a:lnTo>
                <a:cubicBezTo>
                  <a:pt x="6796720" y="1874914"/>
                  <a:pt x="3447529" y="-395170"/>
                  <a:pt x="0" y="109344"/>
                </a:cubicBezTo>
                <a:lnTo>
                  <a:pt x="2124" y="74883"/>
                </a:lnTo>
                <a:cubicBezTo>
                  <a:pt x="3449654" y="-429611"/>
                  <a:pt x="6798843" y="1840472"/>
                  <a:pt x="12205856" y="208119"/>
                </a:cubicBezTo>
                <a:close/>
              </a:path>
            </a:pathLst>
          </a:custGeom>
          <a:gradFill>
            <a:gsLst>
              <a:gs pos="36000">
                <a:schemeClr val="bg2">
                  <a:alpha val="30000"/>
                  <a:lumMod val="0"/>
                  <a:lumOff val="100000"/>
                </a:schemeClr>
              </a:gs>
              <a:gs pos="100000">
                <a:schemeClr val="bg2">
                  <a:alpha val="48000"/>
                </a:schemeClr>
              </a:gs>
            </a:gsLst>
            <a:lin ang="2700000" scaled="1"/>
          </a:gra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rtl="0"/>
            <a:endParaRPr lang="zh-TW" altLang="en-US" sz="1350" noProof="0" dirty="0">
              <a:latin typeface="+mj-ea"/>
              <a:ea typeface="+mj-ea"/>
            </a:endParaRPr>
          </a:p>
        </p:txBody>
      </p:sp>
      <p:sp>
        <p:nvSpPr>
          <p:cNvPr id="12" name="手繪多邊形​​ 11"/>
          <p:cNvSpPr/>
          <p:nvPr/>
        </p:nvSpPr>
        <p:spPr>
          <a:xfrm rot="21388434">
            <a:off x="-3439" y="3108508"/>
            <a:ext cx="9161365" cy="1052652"/>
          </a:xfrm>
          <a:custGeom>
            <a:avLst/>
            <a:gdLst/>
            <a:ahLst/>
            <a:cxnLst/>
            <a:rect l="l" t="t" r="r" b="b"/>
            <a:pathLst>
              <a:path w="12215153" h="1052652">
                <a:moveTo>
                  <a:pt x="12199582" y="613499"/>
                </a:moveTo>
                <a:lnTo>
                  <a:pt x="12196535" y="662961"/>
                </a:lnTo>
                <a:cubicBezTo>
                  <a:pt x="8659170" y="1895884"/>
                  <a:pt x="3236150" y="-250863"/>
                  <a:pt x="0" y="412868"/>
                </a:cubicBezTo>
                <a:lnTo>
                  <a:pt x="3057" y="363268"/>
                </a:lnTo>
                <a:cubicBezTo>
                  <a:pt x="3239190" y="-300459"/>
                  <a:pt x="8662172" y="1846263"/>
                  <a:pt x="12199582" y="613499"/>
                </a:cubicBezTo>
                <a:close/>
                <a:moveTo>
                  <a:pt x="12208353" y="471141"/>
                </a:moveTo>
                <a:lnTo>
                  <a:pt x="12202868" y="560177"/>
                </a:lnTo>
                <a:cubicBezTo>
                  <a:pt x="8665592" y="1793383"/>
                  <a:pt x="3242519" y="-353436"/>
                  <a:pt x="6325" y="310230"/>
                </a:cubicBezTo>
                <a:lnTo>
                  <a:pt x="11827" y="220949"/>
                </a:lnTo>
                <a:cubicBezTo>
                  <a:pt x="3247993" y="-442711"/>
                  <a:pt x="8670998" y="1704066"/>
                  <a:pt x="12208353" y="471141"/>
                </a:cubicBezTo>
                <a:close/>
                <a:moveTo>
                  <a:pt x="12215153" y="360807"/>
                </a:moveTo>
                <a:lnTo>
                  <a:pt x="12212631" y="401743"/>
                </a:lnTo>
                <a:cubicBezTo>
                  <a:pt x="8696050" y="1669577"/>
                  <a:pt x="3274141" y="-472216"/>
                  <a:pt x="15523" y="160967"/>
                </a:cubicBezTo>
                <a:lnTo>
                  <a:pt x="18051" y="119938"/>
                </a:lnTo>
                <a:cubicBezTo>
                  <a:pt x="3276657" y="-513245"/>
                  <a:pt x="8698537" y="1628531"/>
                  <a:pt x="12215153" y="360807"/>
                </a:cubicBezTo>
                <a:close/>
              </a:path>
            </a:pathLst>
          </a:custGeom>
          <a:gradFill>
            <a:gsLst>
              <a:gs pos="36000">
                <a:schemeClr val="bg2">
                  <a:alpha val="47000"/>
                  <a:lumMod val="0"/>
                  <a:lumOff val="100000"/>
                </a:schemeClr>
              </a:gs>
              <a:gs pos="100000">
                <a:schemeClr val="bg2">
                  <a:alpha val="82000"/>
                  <a:lumMod val="87000"/>
                  <a:lumOff val="13000"/>
                </a:schemeClr>
              </a:gs>
            </a:gsLst>
            <a:path path="rect">
              <a:fillToRect l="100000" t="100000"/>
            </a:path>
          </a:gra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rtl="0"/>
            <a:endParaRPr lang="zh-TW" altLang="en-US" sz="1350" noProof="0" dirty="0">
              <a:latin typeface="+mj-ea"/>
              <a:ea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3382882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>
              <a:defRPr>
                <a:latin typeface="+mj-ea"/>
                <a:ea typeface="+mj-ea"/>
              </a:defRPr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直排文字預留位置 2"/>
          <p:cNvSpPr>
            <a:spLocks noGrp="1"/>
          </p:cNvSpPr>
          <p:nvPr>
            <p:ph type="body" orient="vert" idx="1"/>
          </p:nvPr>
        </p:nvSpPr>
        <p:spPr>
          <a:xfrm>
            <a:off x="970360" y="1828801"/>
            <a:ext cx="7200899" cy="3962400"/>
          </a:xfrm>
        </p:spPr>
        <p:txBody>
          <a:bodyPr vert="eaVert" rtlCol="0"/>
          <a:lstStyle>
            <a:lvl1pPr>
              <a:defRPr>
                <a:latin typeface="+mj-ea"/>
                <a:ea typeface="+mj-ea"/>
              </a:defRPr>
            </a:lvl1pPr>
            <a:lvl2pPr>
              <a:defRPr>
                <a:latin typeface="+mj-ea"/>
                <a:ea typeface="+mj-ea"/>
              </a:defRPr>
            </a:lvl2pPr>
            <a:lvl3pPr>
              <a:defRPr>
                <a:latin typeface="+mj-ea"/>
                <a:ea typeface="+mj-ea"/>
              </a:defRPr>
            </a:lvl3pPr>
            <a:lvl4pPr>
              <a:defRPr>
                <a:latin typeface="+mj-ea"/>
                <a:ea typeface="+mj-ea"/>
              </a:defRPr>
            </a:lvl4pPr>
            <a:lvl5pPr>
              <a:defRPr>
                <a:latin typeface="+mj-ea"/>
                <a:ea typeface="+mj-ea"/>
              </a:defRPr>
            </a:lvl5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zh-TW" altLang="en-US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latin typeface="+mj-ea"/>
                <a:ea typeface="+mj-ea"/>
              </a:defRPr>
            </a:lvl1pPr>
          </a:lstStyle>
          <a:p>
            <a:fld id="{F194FF8F-1591-40FA-BA5E-648C580944D4}" type="datetime2">
              <a:rPr lang="zh-TW" altLang="en-US" smtClean="0"/>
              <a:pPr/>
              <a:t>2019年10月2日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latin typeface="+mj-ea"/>
                <a:ea typeface="+mj-ea"/>
              </a:defRPr>
            </a:lvl1pPr>
          </a:lstStyle>
          <a:p>
            <a:fld id="{CA8D9AD5-F248-4919-864A-CFD76CC027D6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338572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543675" y="274638"/>
            <a:ext cx="1971675" cy="5897562"/>
          </a:xfrm>
        </p:spPr>
        <p:txBody>
          <a:bodyPr vert="eaVert"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直排文字預留位置 2"/>
          <p:cNvSpPr>
            <a:spLocks noGrp="1"/>
          </p:cNvSpPr>
          <p:nvPr>
            <p:ph type="body" orient="vert" idx="1"/>
          </p:nvPr>
        </p:nvSpPr>
        <p:spPr>
          <a:xfrm>
            <a:off x="628650" y="274638"/>
            <a:ext cx="5800725" cy="5897562"/>
          </a:xfrm>
        </p:spPr>
        <p:txBody>
          <a:bodyPr vert="eaVert" rtlCol="0"/>
          <a:lstStyle/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CB9C68D2-750E-4806-BBAC-66F5F96A03E3}" type="datetime2">
              <a:rPr lang="zh-TW" altLang="en-US" smtClean="0"/>
              <a:pPr/>
              <a:t>2019年10月2日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751558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>
              <a:defRPr>
                <a:latin typeface="+mj-ea"/>
                <a:ea typeface="+mj-ea"/>
              </a:defRPr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預留位置 2"/>
          <p:cNvSpPr>
            <a:spLocks noGrp="1"/>
          </p:cNvSpPr>
          <p:nvPr>
            <p:ph idx="1"/>
          </p:nvPr>
        </p:nvSpPr>
        <p:spPr/>
        <p:txBody>
          <a:bodyPr rtlCol="0"/>
          <a:lstStyle>
            <a:lvl1pPr>
              <a:defRPr>
                <a:latin typeface="+mj-ea"/>
                <a:ea typeface="+mj-ea"/>
              </a:defRPr>
            </a:lvl1pPr>
            <a:lvl2pPr>
              <a:defRPr>
                <a:latin typeface="+mj-ea"/>
                <a:ea typeface="+mj-ea"/>
              </a:defRPr>
            </a:lvl2pPr>
            <a:lvl3pPr>
              <a:defRPr>
                <a:latin typeface="+mj-ea"/>
                <a:ea typeface="+mj-ea"/>
              </a:defRPr>
            </a:lvl3pPr>
            <a:lvl4pPr>
              <a:defRPr>
                <a:latin typeface="+mj-ea"/>
                <a:ea typeface="+mj-ea"/>
              </a:defRPr>
            </a:lvl4pPr>
            <a:lvl5pPr>
              <a:defRPr>
                <a:latin typeface="+mj-ea"/>
                <a:ea typeface="+mj-ea"/>
              </a:defRPr>
            </a:lvl5pPr>
            <a:lvl6pPr>
              <a:defRPr/>
            </a:lvl6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zh-TW" altLang="en-US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latin typeface="+mj-ea"/>
                <a:ea typeface="+mj-ea"/>
              </a:defRPr>
            </a:lvl1pPr>
          </a:lstStyle>
          <a:p>
            <a:fld id="{6AFFD3CD-B466-41B2-87EB-A04ABE94F6E7}" type="datetime2">
              <a:rPr lang="zh-TW" altLang="en-US" smtClean="0"/>
              <a:pPr/>
              <a:t>2019年10月2日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latin typeface="+mj-ea"/>
                <a:ea typeface="+mj-ea"/>
              </a:defRPr>
            </a:lvl1pPr>
          </a:lstStyle>
          <a:p>
            <a:fld id="{CA8D9AD5-F248-4919-864A-CFD76CC027D6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159342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970360" y="1928554"/>
            <a:ext cx="7200900" cy="2262447"/>
          </a:xfrm>
        </p:spPr>
        <p:txBody>
          <a:bodyPr rtlCol="0" anchor="b">
            <a:normAutofit/>
          </a:bodyPr>
          <a:lstStyle>
            <a:lvl1pPr algn="l">
              <a:lnSpc>
                <a:spcPct val="80000"/>
              </a:lnSpc>
              <a:defRPr sz="4050" b="0">
                <a:latin typeface="+mj-ea"/>
                <a:ea typeface="+mj-ea"/>
              </a:defRPr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970360" y="4267201"/>
            <a:ext cx="7200900" cy="934527"/>
          </a:xfrm>
        </p:spPr>
        <p:txBody>
          <a:bodyPr rtlCol="0"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2100" cap="none" baseline="0">
                <a:solidFill>
                  <a:schemeClr val="tx1"/>
                </a:solidFill>
                <a:latin typeface="+mj-ea"/>
                <a:ea typeface="+mj-ea"/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zh-TW" altLang="en-US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latin typeface="+mj-ea"/>
                <a:ea typeface="+mj-ea"/>
              </a:defRPr>
            </a:lvl1pPr>
          </a:lstStyle>
          <a:p>
            <a:fld id="{DC222906-27A4-457C-9AE5-826F26C64DD4}" type="datetime2">
              <a:rPr lang="zh-TW" altLang="en-US" smtClean="0"/>
              <a:pPr/>
              <a:t>2019年10月2日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latin typeface="+mj-ea"/>
                <a:ea typeface="+mj-ea"/>
              </a:defRPr>
            </a:lvl1pPr>
          </a:lstStyle>
          <a:p>
            <a:fld id="{CA8D9AD5-F248-4919-864A-CFD76CC027D6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715843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>
              <a:defRPr>
                <a:latin typeface="+mj-ea"/>
                <a:ea typeface="+mj-ea"/>
              </a:defRPr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預留位置 2"/>
          <p:cNvSpPr>
            <a:spLocks noGrp="1"/>
          </p:cNvSpPr>
          <p:nvPr>
            <p:ph sz="half" idx="1"/>
          </p:nvPr>
        </p:nvSpPr>
        <p:spPr>
          <a:xfrm>
            <a:off x="970360" y="1828800"/>
            <a:ext cx="3486149" cy="3962400"/>
          </a:xfrm>
        </p:spPr>
        <p:txBody>
          <a:bodyPr rtlCol="0">
            <a:normAutofit/>
          </a:bodyPr>
          <a:lstStyle>
            <a:lvl1pPr>
              <a:defRPr sz="1800">
                <a:latin typeface="+mj-ea"/>
                <a:ea typeface="+mj-ea"/>
              </a:defRPr>
            </a:lvl1pPr>
            <a:lvl2pPr>
              <a:defRPr sz="1500">
                <a:latin typeface="+mj-ea"/>
                <a:ea typeface="+mj-ea"/>
              </a:defRPr>
            </a:lvl2pPr>
            <a:lvl3pPr>
              <a:defRPr sz="1350">
                <a:latin typeface="+mj-ea"/>
                <a:ea typeface="+mj-ea"/>
              </a:defRPr>
            </a:lvl3pPr>
            <a:lvl4pPr>
              <a:defRPr sz="1200">
                <a:latin typeface="+mj-ea"/>
                <a:ea typeface="+mj-ea"/>
              </a:defRPr>
            </a:lvl4pPr>
            <a:lvl5pPr>
              <a:defRPr sz="1200">
                <a:latin typeface="+mj-ea"/>
                <a:ea typeface="+mj-ea"/>
              </a:defRPr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4" name="內容預留位置 3"/>
          <p:cNvSpPr>
            <a:spLocks noGrp="1"/>
          </p:cNvSpPr>
          <p:nvPr>
            <p:ph sz="half" idx="2"/>
          </p:nvPr>
        </p:nvSpPr>
        <p:spPr>
          <a:xfrm>
            <a:off x="4688075" y="1828800"/>
            <a:ext cx="3486150" cy="3962400"/>
          </a:xfrm>
        </p:spPr>
        <p:txBody>
          <a:bodyPr rtlCol="0"/>
          <a:lstStyle>
            <a:lvl1pPr>
              <a:defRPr sz="1800">
                <a:latin typeface="+mj-ea"/>
                <a:ea typeface="+mj-ea"/>
              </a:defRPr>
            </a:lvl1pPr>
            <a:lvl2pPr>
              <a:defRPr sz="1500">
                <a:latin typeface="+mj-ea"/>
                <a:ea typeface="+mj-ea"/>
              </a:defRPr>
            </a:lvl2pPr>
            <a:lvl3pPr>
              <a:defRPr sz="1350">
                <a:latin typeface="+mj-ea"/>
                <a:ea typeface="+mj-ea"/>
              </a:defRPr>
            </a:lvl3pPr>
            <a:lvl4pPr>
              <a:defRPr sz="1200">
                <a:latin typeface="+mj-ea"/>
                <a:ea typeface="+mj-ea"/>
              </a:defRPr>
            </a:lvl4pPr>
            <a:lvl5pPr>
              <a:defRPr sz="1200">
                <a:latin typeface="+mj-ea"/>
                <a:ea typeface="+mj-ea"/>
              </a:defRPr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zh-TW" altLang="en-US" smtClean="0"/>
              <a:t>新增頁尾</a:t>
            </a:r>
            <a:endParaRPr lang="zh-TW" altLang="en-US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latin typeface="+mj-ea"/>
                <a:ea typeface="+mj-ea"/>
              </a:defRPr>
            </a:lvl1pPr>
          </a:lstStyle>
          <a:p>
            <a:fld id="{607A2201-4DCE-46A5-A8C1-780FF2A69CCA}" type="datetime2">
              <a:rPr lang="zh-TW" altLang="en-US" smtClean="0"/>
              <a:pPr/>
              <a:t>2019年10月2日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latin typeface="+mj-ea"/>
                <a:ea typeface="+mj-ea"/>
              </a:defRPr>
            </a:lvl1pPr>
          </a:lstStyle>
          <a:p>
            <a:fld id="{0513F29E-967E-4B69-BEAA-E3504E43784D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5469421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>
              <a:defRPr>
                <a:latin typeface="+mj-ea"/>
                <a:ea typeface="+mj-ea"/>
              </a:defRPr>
            </a:lvl1pPr>
          </a:lstStyle>
          <a:p>
            <a:pPr rtl="0"/>
            <a:r>
              <a:rPr lang="zh-TW" altLang="en-US" noProof="0" smtClean="0"/>
              <a:t>按一下以編輯母片標題樣式</a:t>
            </a:r>
            <a:endParaRPr lang="zh-TW" altLang="en-US" noProof="0" dirty="0"/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970360" y="1777042"/>
            <a:ext cx="3483864" cy="941716"/>
          </a:xfrm>
        </p:spPr>
        <p:txBody>
          <a:bodyPr rtlCol="0" anchor="ctr">
            <a:noAutofit/>
          </a:bodyPr>
          <a:lstStyle>
            <a:lvl1pPr marL="0" indent="0">
              <a:spcBef>
                <a:spcPts val="0"/>
              </a:spcBef>
              <a:buNone/>
              <a:defRPr sz="2100" b="0" cap="none" baseline="0">
                <a:solidFill>
                  <a:schemeClr val="accent1"/>
                </a:solidFill>
                <a:latin typeface="+mj-ea"/>
                <a:ea typeface="+mj-ea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</p:txBody>
      </p:sp>
      <p:sp>
        <p:nvSpPr>
          <p:cNvPr id="4" name="內容預留位置 3"/>
          <p:cNvSpPr>
            <a:spLocks noGrp="1"/>
          </p:cNvSpPr>
          <p:nvPr>
            <p:ph sz="half" idx="2"/>
          </p:nvPr>
        </p:nvSpPr>
        <p:spPr>
          <a:xfrm>
            <a:off x="970360" y="2781300"/>
            <a:ext cx="3483864" cy="3048000"/>
          </a:xfrm>
        </p:spPr>
        <p:txBody>
          <a:bodyPr rtlCol="0">
            <a:normAutofit/>
          </a:bodyPr>
          <a:lstStyle>
            <a:lvl1pPr>
              <a:defRPr sz="1800">
                <a:latin typeface="+mj-ea"/>
                <a:ea typeface="+mj-ea"/>
              </a:defRPr>
            </a:lvl1pPr>
            <a:lvl2pPr>
              <a:defRPr sz="1500">
                <a:latin typeface="+mj-ea"/>
                <a:ea typeface="+mj-ea"/>
              </a:defRPr>
            </a:lvl2pPr>
            <a:lvl3pPr>
              <a:defRPr sz="1350">
                <a:latin typeface="+mj-ea"/>
                <a:ea typeface="+mj-ea"/>
              </a:defRPr>
            </a:lvl3pPr>
            <a:lvl4pPr>
              <a:defRPr sz="1200">
                <a:latin typeface="+mj-ea"/>
                <a:ea typeface="+mj-ea"/>
              </a:defRPr>
            </a:lvl4pPr>
            <a:lvl5pPr>
              <a:defRPr sz="1200">
                <a:latin typeface="+mj-ea"/>
                <a:ea typeface="+mj-ea"/>
              </a:defRPr>
            </a:lvl5pPr>
            <a:lvl6pPr marL="1577340">
              <a:defRPr sz="1200"/>
            </a:lvl6pPr>
            <a:lvl7pPr marL="1577340">
              <a:defRPr sz="1200">
                <a:latin typeface="+mj-ea"/>
                <a:ea typeface="+mj-ea"/>
              </a:defRPr>
            </a:lvl7pPr>
            <a:lvl8pPr marL="1577340">
              <a:defRPr sz="1200"/>
            </a:lvl8pPr>
            <a:lvl9pPr marL="1577340">
              <a:defRPr sz="1200"/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  <a:p>
            <a:pPr lvl="1" rtl="0"/>
            <a:r>
              <a:rPr lang="zh-TW" altLang="en-US" noProof="0" smtClean="0"/>
              <a:t>第二層</a:t>
            </a:r>
          </a:p>
          <a:p>
            <a:pPr lvl="2" rtl="0"/>
            <a:r>
              <a:rPr lang="zh-TW" altLang="en-US" noProof="0" smtClean="0"/>
              <a:t>第三層</a:t>
            </a:r>
          </a:p>
          <a:p>
            <a:pPr lvl="3" rtl="0"/>
            <a:r>
              <a:rPr lang="zh-TW" altLang="en-US" noProof="0" smtClean="0"/>
              <a:t>第四層</a:t>
            </a:r>
          </a:p>
          <a:p>
            <a:pPr lvl="4" rtl="0"/>
            <a:r>
              <a:rPr lang="zh-TW" altLang="en-US" noProof="0" smtClean="0"/>
              <a:t>第五層</a:t>
            </a:r>
            <a:endParaRPr lang="zh-TW" altLang="en-US" noProof="0" dirty="0"/>
          </a:p>
        </p:txBody>
      </p:sp>
      <p:sp>
        <p:nvSpPr>
          <p:cNvPr id="5" name="文字預留位置 4"/>
          <p:cNvSpPr>
            <a:spLocks noGrp="1"/>
          </p:cNvSpPr>
          <p:nvPr>
            <p:ph type="body" sz="quarter" idx="3"/>
          </p:nvPr>
        </p:nvSpPr>
        <p:spPr>
          <a:xfrm>
            <a:off x="4687397" y="1777042"/>
            <a:ext cx="3483864" cy="941716"/>
          </a:xfrm>
        </p:spPr>
        <p:txBody>
          <a:bodyPr rtlCol="0" anchor="ctr">
            <a:noAutofit/>
          </a:bodyPr>
          <a:lstStyle>
            <a:lvl1pPr marL="0" indent="0">
              <a:spcBef>
                <a:spcPts val="0"/>
              </a:spcBef>
              <a:buNone/>
              <a:defRPr sz="2100" b="0" cap="none" baseline="0">
                <a:solidFill>
                  <a:schemeClr val="accent1"/>
                </a:solidFill>
                <a:latin typeface="+mj-ea"/>
                <a:ea typeface="+mj-ea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</p:txBody>
      </p:sp>
      <p:sp>
        <p:nvSpPr>
          <p:cNvPr id="6" name="內容預留位置 5"/>
          <p:cNvSpPr>
            <a:spLocks noGrp="1"/>
          </p:cNvSpPr>
          <p:nvPr>
            <p:ph sz="quarter" idx="4"/>
          </p:nvPr>
        </p:nvSpPr>
        <p:spPr>
          <a:xfrm>
            <a:off x="4687397" y="2781300"/>
            <a:ext cx="3483864" cy="3048000"/>
          </a:xfrm>
        </p:spPr>
        <p:txBody>
          <a:bodyPr rtlCol="0">
            <a:normAutofit/>
          </a:bodyPr>
          <a:lstStyle>
            <a:lvl1pPr>
              <a:defRPr sz="1800">
                <a:latin typeface="+mj-ea"/>
                <a:ea typeface="+mj-ea"/>
              </a:defRPr>
            </a:lvl1pPr>
            <a:lvl2pPr>
              <a:defRPr sz="1500">
                <a:latin typeface="+mj-ea"/>
                <a:ea typeface="+mj-ea"/>
              </a:defRPr>
            </a:lvl2pPr>
            <a:lvl3pPr>
              <a:defRPr sz="1350">
                <a:latin typeface="+mj-ea"/>
                <a:ea typeface="+mj-ea"/>
              </a:defRPr>
            </a:lvl3pPr>
            <a:lvl4pPr>
              <a:defRPr sz="1200">
                <a:latin typeface="+mj-ea"/>
                <a:ea typeface="+mj-ea"/>
              </a:defRPr>
            </a:lvl4pPr>
            <a:lvl5pPr>
              <a:defRPr sz="1200">
                <a:latin typeface="+mj-ea"/>
                <a:ea typeface="+mj-ea"/>
              </a:defRPr>
            </a:lvl5pPr>
            <a:lvl6pPr marL="1577340">
              <a:defRPr sz="1200"/>
            </a:lvl6pPr>
            <a:lvl7pPr marL="1577340">
              <a:defRPr sz="1200">
                <a:latin typeface="+mj-ea"/>
                <a:ea typeface="+mj-ea"/>
              </a:defRPr>
            </a:lvl7pPr>
            <a:lvl8pPr marL="1577340">
              <a:defRPr sz="1200"/>
            </a:lvl8pPr>
            <a:lvl9pPr marL="1577340">
              <a:defRPr sz="1200"/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  <a:p>
            <a:pPr lvl="1" rtl="0"/>
            <a:r>
              <a:rPr lang="zh-TW" altLang="en-US" noProof="0" smtClean="0"/>
              <a:t>第二層</a:t>
            </a:r>
          </a:p>
          <a:p>
            <a:pPr lvl="2" rtl="0"/>
            <a:r>
              <a:rPr lang="zh-TW" altLang="en-US" noProof="0" smtClean="0"/>
              <a:t>第三層</a:t>
            </a:r>
          </a:p>
          <a:p>
            <a:pPr lvl="3" rtl="0"/>
            <a:r>
              <a:rPr lang="zh-TW" altLang="en-US" noProof="0" smtClean="0"/>
              <a:t>第四層</a:t>
            </a:r>
          </a:p>
          <a:p>
            <a:pPr lvl="4" rtl="0"/>
            <a:r>
              <a:rPr lang="zh-TW" altLang="en-US" noProof="0" smtClean="0"/>
              <a:t>第五層</a:t>
            </a:r>
            <a:endParaRPr lang="zh-TW" altLang="en-US" noProof="0" dirty="0"/>
          </a:p>
        </p:txBody>
      </p:sp>
      <p:sp>
        <p:nvSpPr>
          <p:cNvPr id="8" name="頁尾預留位置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zh-TW" altLang="en-US" noProof="0" dirty="0" smtClean="0"/>
              <a:t>新增頁尾</a:t>
            </a:r>
            <a:endParaRPr lang="zh-TW" altLang="en-US" noProof="0" dirty="0"/>
          </a:p>
        </p:txBody>
      </p:sp>
      <p:sp>
        <p:nvSpPr>
          <p:cNvPr id="7" name="日期預留位置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latin typeface="+mj-ea"/>
                <a:ea typeface="+mj-ea"/>
              </a:defRPr>
            </a:lvl1pPr>
          </a:lstStyle>
          <a:p>
            <a:fld id="{20C78917-E512-4BE1-91F1-1736FDEF91F2}" type="datetime2">
              <a:rPr lang="zh-TW" altLang="en-US" smtClean="0"/>
              <a:pPr/>
              <a:t>2019年10月2日</a:t>
            </a:fld>
            <a:endParaRPr lang="zh-TW" altLang="en-US" dirty="0"/>
          </a:p>
        </p:txBody>
      </p:sp>
      <p:sp>
        <p:nvSpPr>
          <p:cNvPr id="9" name="投影片編號預留位置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latin typeface="+mj-ea"/>
                <a:ea typeface="+mj-ea"/>
              </a:defRPr>
            </a:lvl1pPr>
          </a:lstStyle>
          <a:p>
            <a:fld id="{CA8D9AD5-F248-4919-864A-CFD76CC027D6}" type="slidenum">
              <a:rPr lang="en-US" altLang="zh-TW" noProof="0" smtClean="0"/>
              <a:pPr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40570808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noProof="0" smtClean="0"/>
              <a:t>按一下以編輯母片標題樣式</a:t>
            </a:r>
            <a:endParaRPr lang="zh-TW" altLang="en-US" noProof="0" dirty="0"/>
          </a:p>
        </p:txBody>
      </p:sp>
      <p:sp>
        <p:nvSpPr>
          <p:cNvPr id="4" name="頁尾預留位置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noProof="0" dirty="0" smtClean="0"/>
              <a:t>新增頁尾</a:t>
            </a:r>
            <a:endParaRPr lang="zh-TW" altLang="en-US" noProof="0" dirty="0"/>
          </a:p>
        </p:txBody>
      </p:sp>
      <p:sp>
        <p:nvSpPr>
          <p:cNvPr id="3" name="日期預留位置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4512F408-7520-4FB0-93BD-594B7013E8B3}" type="datetime2">
              <a:rPr lang="zh-TW" altLang="en-US" smtClean="0"/>
              <a:pPr/>
              <a:t>2019年10月2日</a:t>
            </a:fld>
            <a:endParaRPr lang="zh-TW" altLang="en-US" dirty="0"/>
          </a:p>
        </p:txBody>
      </p:sp>
      <p:sp>
        <p:nvSpPr>
          <p:cNvPr id="5" name="投影片編號預留位置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noProof="0" smtClean="0"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842011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頁尾預留位置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zh-TW" altLang="en-US" noProof="0" dirty="0" smtClean="0"/>
              <a:t>新增頁尾</a:t>
            </a:r>
            <a:endParaRPr lang="zh-TW" altLang="en-US" noProof="0" dirty="0"/>
          </a:p>
        </p:txBody>
      </p:sp>
      <p:sp>
        <p:nvSpPr>
          <p:cNvPr id="2" name="日期預留位置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latin typeface="+mj-ea"/>
                <a:ea typeface="+mj-ea"/>
              </a:defRPr>
            </a:lvl1pPr>
          </a:lstStyle>
          <a:p>
            <a:fld id="{E9C19C16-7E34-496C-815F-11D7655A3FA8}" type="datetime2">
              <a:rPr lang="zh-TW" altLang="en-US" smtClean="0"/>
              <a:pPr/>
              <a:t>2019年10月2日</a:t>
            </a:fld>
            <a:endParaRPr lang="zh-TW" altLang="en-US" dirty="0"/>
          </a:p>
        </p:txBody>
      </p:sp>
      <p:sp>
        <p:nvSpPr>
          <p:cNvPr id="4" name="投影片編號預留位置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latin typeface="+mj-ea"/>
                <a:ea typeface="+mj-ea"/>
              </a:defRPr>
            </a:lvl1pPr>
          </a:lstStyle>
          <a:p>
            <a:fld id="{CA8D9AD5-F248-4919-864A-CFD76CC027D6}" type="slidenum">
              <a:rPr lang="en-US" altLang="zh-TW" noProof="0" smtClean="0"/>
              <a:pPr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2559003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6010" y="533401"/>
            <a:ext cx="3429001" cy="2743199"/>
          </a:xfrm>
        </p:spPr>
        <p:txBody>
          <a:bodyPr rtlCol="0" anchor="b">
            <a:normAutofit/>
          </a:bodyPr>
          <a:lstStyle>
            <a:lvl1pPr>
              <a:lnSpc>
                <a:spcPct val="80000"/>
              </a:lnSpc>
              <a:defRPr sz="3000" b="0">
                <a:latin typeface="+mj-ea"/>
                <a:ea typeface="+mj-ea"/>
              </a:defRPr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預留位置 2"/>
          <p:cNvSpPr>
            <a:spLocks noGrp="1"/>
          </p:cNvSpPr>
          <p:nvPr>
            <p:ph idx="1"/>
          </p:nvPr>
        </p:nvSpPr>
        <p:spPr>
          <a:xfrm>
            <a:off x="4227910" y="533401"/>
            <a:ext cx="4457702" cy="5257800"/>
          </a:xfrm>
        </p:spPr>
        <p:txBody>
          <a:bodyPr rtlCol="0">
            <a:normAutofit/>
          </a:bodyPr>
          <a:lstStyle>
            <a:lvl1pPr>
              <a:defRPr sz="1800">
                <a:latin typeface="+mj-ea"/>
                <a:ea typeface="+mj-ea"/>
              </a:defRPr>
            </a:lvl1pPr>
            <a:lvl2pPr>
              <a:defRPr sz="1500">
                <a:latin typeface="+mj-ea"/>
                <a:ea typeface="+mj-ea"/>
              </a:defRPr>
            </a:lvl2pPr>
            <a:lvl3pPr>
              <a:defRPr sz="1350">
                <a:latin typeface="+mj-ea"/>
                <a:ea typeface="+mj-ea"/>
              </a:defRPr>
            </a:lvl3pPr>
            <a:lvl4pPr>
              <a:defRPr sz="1200">
                <a:latin typeface="+mj-ea"/>
                <a:ea typeface="+mj-ea"/>
              </a:defRPr>
            </a:lvl4pPr>
            <a:lvl5pPr>
              <a:defRPr sz="1200">
                <a:latin typeface="+mj-ea"/>
                <a:ea typeface="+mj-ea"/>
              </a:defRPr>
            </a:lvl5pPr>
            <a:lvl6pPr>
              <a:defRPr sz="1050"/>
            </a:lvl6pPr>
            <a:lvl7pPr>
              <a:defRPr sz="1050"/>
            </a:lvl7pPr>
            <a:lvl8pPr>
              <a:defRPr sz="1050"/>
            </a:lvl8pPr>
            <a:lvl9pPr>
              <a:defRPr sz="105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4" name="文字預留位置 3"/>
          <p:cNvSpPr>
            <a:spLocks noGrp="1"/>
          </p:cNvSpPr>
          <p:nvPr>
            <p:ph type="body" sz="half" idx="2"/>
          </p:nvPr>
        </p:nvSpPr>
        <p:spPr>
          <a:xfrm>
            <a:off x="456010" y="3429001"/>
            <a:ext cx="3429000" cy="2362199"/>
          </a:xfrm>
        </p:spPr>
        <p:txBody>
          <a:bodyPr rtlCol="0">
            <a:normAutofit/>
          </a:bodyPr>
          <a:lstStyle>
            <a:lvl1pPr marL="0" indent="0">
              <a:lnSpc>
                <a:spcPct val="110000"/>
              </a:lnSpc>
              <a:spcBef>
                <a:spcPts val="1350"/>
              </a:spcBef>
              <a:buNone/>
              <a:defRPr sz="1500">
                <a:latin typeface="+mj-ea"/>
                <a:ea typeface="+mj-ea"/>
              </a:defRPr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zh-TW" altLang="en-US" smtClean="0"/>
              <a:t>新增頁尾</a:t>
            </a:r>
            <a:endParaRPr lang="zh-TW" altLang="en-US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latin typeface="+mj-ea"/>
                <a:ea typeface="+mj-ea"/>
              </a:defRPr>
            </a:lvl1pPr>
          </a:lstStyle>
          <a:p>
            <a:fld id="{59ADE699-13FC-44E9-80B5-FB8C6BF9DEFD}" type="datetime2">
              <a:rPr lang="zh-TW" altLang="en-US" smtClean="0"/>
              <a:pPr/>
              <a:t>2019年10月2日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latin typeface="+mj-ea"/>
                <a:ea typeface="+mj-ea"/>
              </a:defRPr>
            </a:lvl1pPr>
          </a:lstStyle>
          <a:p>
            <a:fld id="{CA8D9AD5-F248-4919-864A-CFD76CC027D6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435946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256788" y="533402"/>
            <a:ext cx="3429894" cy="2743199"/>
          </a:xfrm>
        </p:spPr>
        <p:txBody>
          <a:bodyPr rtlCol="0" anchor="b">
            <a:normAutofit/>
          </a:bodyPr>
          <a:lstStyle>
            <a:lvl1pPr algn="l">
              <a:lnSpc>
                <a:spcPct val="80000"/>
              </a:lnSpc>
              <a:defRPr sz="3000" b="0" i="0" baseline="0">
                <a:solidFill>
                  <a:schemeClr val="accent1"/>
                </a:solidFill>
              </a:defRPr>
            </a:lvl1pPr>
          </a:lstStyle>
          <a:p>
            <a:pPr rtl="0"/>
            <a:r>
              <a:rPr lang="zh-TW" altLang="en-US" noProof="0" smtClean="0"/>
              <a:t>按一下以編輯母片標題樣式</a:t>
            </a:r>
            <a:endParaRPr lang="zh-TW" altLang="en-US" noProof="0" dirty="0"/>
          </a:p>
        </p:txBody>
      </p:sp>
      <p:sp>
        <p:nvSpPr>
          <p:cNvPr id="3" name="圖片預留位置 2" descr="要新增影像的空白預留位置。按一下預留位置，然後選取您要新增的影像"/>
          <p:cNvSpPr>
            <a:spLocks noGrp="1"/>
          </p:cNvSpPr>
          <p:nvPr>
            <p:ph type="pic" idx="1"/>
          </p:nvPr>
        </p:nvSpPr>
        <p:spPr>
          <a:xfrm>
            <a:off x="0" y="3"/>
            <a:ext cx="4914989" cy="6004510"/>
          </a:xfrm>
          <a:custGeom>
            <a:avLst/>
            <a:gdLst/>
            <a:ahLst/>
            <a:cxnLst/>
            <a:rect l="l" t="t" r="r" b="b"/>
            <a:pathLst>
              <a:path w="6551611" h="6004510">
                <a:moveTo>
                  <a:pt x="0" y="0"/>
                </a:moveTo>
                <a:lnTo>
                  <a:pt x="6551611" y="0"/>
                </a:lnTo>
                <a:lnTo>
                  <a:pt x="6551611" y="6004510"/>
                </a:lnTo>
                <a:cubicBezTo>
                  <a:pt x="4321482" y="5960049"/>
                  <a:pt x="2628293" y="5340418"/>
                  <a:pt x="0" y="5768658"/>
                </a:cubicBezTo>
                <a:close/>
              </a:path>
            </a:pathLst>
          </a:custGeom>
          <a:solidFill>
            <a:schemeClr val="bg2">
              <a:lumMod val="90000"/>
            </a:schemeClr>
          </a:solidFill>
        </p:spPr>
        <p:txBody>
          <a:bodyPr rtlCol="0">
            <a:normAutofit/>
          </a:bodyPr>
          <a:lstStyle>
            <a:lvl1pPr marL="0" indent="0" algn="ctr">
              <a:buNone/>
              <a:defRPr sz="18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rtl="0"/>
            <a:r>
              <a:rPr lang="zh-TW" altLang="en-US" noProof="0" smtClean="0"/>
              <a:t>按一下圖示以新增圖片</a:t>
            </a:r>
            <a:endParaRPr lang="zh-TW" altLang="en-US" noProof="0" dirty="0"/>
          </a:p>
        </p:txBody>
      </p:sp>
      <p:sp>
        <p:nvSpPr>
          <p:cNvPr id="4" name="文字預留位置 3"/>
          <p:cNvSpPr>
            <a:spLocks noGrp="1"/>
          </p:cNvSpPr>
          <p:nvPr>
            <p:ph type="body" sz="half" idx="2"/>
          </p:nvPr>
        </p:nvSpPr>
        <p:spPr>
          <a:xfrm>
            <a:off x="5256787" y="3429002"/>
            <a:ext cx="3429893" cy="2362199"/>
          </a:xfrm>
        </p:spPr>
        <p:txBody>
          <a:bodyPr rtlCol="0">
            <a:normAutofit/>
          </a:bodyPr>
          <a:lstStyle>
            <a:lvl1pPr marL="0" indent="0">
              <a:lnSpc>
                <a:spcPct val="110000"/>
              </a:lnSpc>
              <a:buNone/>
              <a:defRPr sz="15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noProof="0" dirty="0" smtClean="0"/>
              <a:t>新增頁尾</a:t>
            </a:r>
            <a:endParaRPr lang="zh-TW" altLang="en-US" noProof="0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1B7D9AB3-D59E-4FF9-8A57-03DAEE3FD640}" type="datetime2">
              <a:rPr lang="zh-TW" altLang="en-US" smtClean="0"/>
              <a:pPr/>
              <a:t>2019年10月2日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A013F82-EE5E-44EE-A61D-E31C6657F26F}" type="slidenum">
              <a:rPr lang="en-US" altLang="zh-TW" noProof="0" smtClean="0"/>
              <a:pPr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20630305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群組 7"/>
          <p:cNvGrpSpPr/>
          <p:nvPr/>
        </p:nvGrpSpPr>
        <p:grpSpPr>
          <a:xfrm>
            <a:off x="-3439" y="5374940"/>
            <a:ext cx="9180085" cy="1559261"/>
            <a:chOff x="-4585" y="2764068"/>
            <a:chExt cx="12240113" cy="1559261"/>
          </a:xfrm>
        </p:grpSpPr>
        <p:sp>
          <p:nvSpPr>
            <p:cNvPr id="9" name="手繪多邊形 8"/>
            <p:cNvSpPr/>
            <p:nvPr/>
          </p:nvSpPr>
          <p:spPr>
            <a:xfrm rot="21388434">
              <a:off x="12235" y="2982534"/>
              <a:ext cx="12169907" cy="1238081"/>
            </a:xfrm>
            <a:custGeom>
              <a:avLst/>
              <a:gdLst/>
              <a:ahLst/>
              <a:cxnLst/>
              <a:rect l="l" t="t" r="r" b="b"/>
              <a:pathLst>
                <a:path w="12169907" h="1238081">
                  <a:moveTo>
                    <a:pt x="2807331" y="101460"/>
                  </a:moveTo>
                  <a:cubicBezTo>
                    <a:pt x="6135545" y="328205"/>
                    <a:pt x="6673951" y="1596392"/>
                    <a:pt x="12165744" y="982579"/>
                  </a:cubicBezTo>
                  <a:lnTo>
                    <a:pt x="12160227" y="1072100"/>
                  </a:lnTo>
                  <a:cubicBezTo>
                    <a:pt x="5416860" y="1825439"/>
                    <a:pt x="6141899" y="-258272"/>
                    <a:pt x="0" y="232833"/>
                  </a:cubicBezTo>
                  <a:lnTo>
                    <a:pt x="5492" y="143708"/>
                  </a:lnTo>
                  <a:cubicBezTo>
                    <a:pt x="1145422" y="52200"/>
                    <a:pt x="2048826" y="49784"/>
                    <a:pt x="2807331" y="101460"/>
                  </a:cubicBezTo>
                  <a:close/>
                  <a:moveTo>
                    <a:pt x="2811494" y="33894"/>
                  </a:moveTo>
                  <a:cubicBezTo>
                    <a:pt x="6139708" y="260639"/>
                    <a:pt x="6678114" y="1528826"/>
                    <a:pt x="12169907" y="915013"/>
                  </a:cubicBezTo>
                  <a:lnTo>
                    <a:pt x="12168059" y="945013"/>
                  </a:lnTo>
                  <a:cubicBezTo>
                    <a:pt x="5424692" y="1698351"/>
                    <a:pt x="6149730" y="-385359"/>
                    <a:pt x="7832" y="105746"/>
                  </a:cubicBezTo>
                  <a:lnTo>
                    <a:pt x="9656" y="76142"/>
                  </a:lnTo>
                  <a:cubicBezTo>
                    <a:pt x="1149586" y="-15366"/>
                    <a:pt x="2052990" y="-17782"/>
                    <a:pt x="2811494" y="33894"/>
                  </a:cubicBezTo>
                  <a:close/>
                </a:path>
              </a:pathLst>
            </a:custGeom>
            <a:gradFill>
              <a:gsLst>
                <a:gs pos="0">
                  <a:schemeClr val="bg2">
                    <a:alpha val="90000"/>
                    <a:lumMod val="80000"/>
                    <a:lumOff val="20000"/>
                  </a:schemeClr>
                </a:gs>
                <a:gs pos="18000">
                  <a:schemeClr val="bg2">
                    <a:lumMod val="92000"/>
                  </a:schemeClr>
                </a:gs>
                <a:gs pos="37000">
                  <a:schemeClr val="bg2">
                    <a:alpha val="90000"/>
                    <a:lumMod val="91000"/>
                  </a:schemeClr>
                </a:gs>
                <a:gs pos="100000">
                  <a:schemeClr val="bg2">
                    <a:lumMod val="80000"/>
                    <a:lumOff val="20000"/>
                  </a:schemeClr>
                </a:gs>
              </a:gsLst>
              <a:path path="shape">
                <a:fillToRect l="50000" t="50000" r="50000" b="50000"/>
              </a:path>
            </a:gradFill>
            <a:ln w="25400" cmpd="sng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 rtl="0"/>
              <a:endParaRPr lang="zh-TW" altLang="en-US" sz="1350" noProof="0" dirty="0">
                <a:latin typeface="+mj-ea"/>
                <a:ea typeface="+mj-ea"/>
              </a:endParaRPr>
            </a:p>
          </p:txBody>
        </p:sp>
        <p:sp>
          <p:nvSpPr>
            <p:cNvPr id="10" name="手繪多邊形 9"/>
            <p:cNvSpPr/>
            <p:nvPr/>
          </p:nvSpPr>
          <p:spPr>
            <a:xfrm rot="21388434">
              <a:off x="29672" y="2764068"/>
              <a:ext cx="12205856" cy="1559261"/>
            </a:xfrm>
            <a:custGeom>
              <a:avLst/>
              <a:gdLst/>
              <a:ahLst/>
              <a:cxnLst/>
              <a:rect l="l" t="t" r="r" b="b"/>
              <a:pathLst>
                <a:path w="12205856" h="1559261">
                  <a:moveTo>
                    <a:pt x="12190266" y="1521455"/>
                  </a:moveTo>
                  <a:lnTo>
                    <a:pt x="12190701" y="1521482"/>
                  </a:lnTo>
                  <a:lnTo>
                    <a:pt x="12188851" y="1559261"/>
                  </a:lnTo>
                  <a:lnTo>
                    <a:pt x="12188416" y="1559245"/>
                  </a:lnTo>
                  <a:close/>
                  <a:moveTo>
                    <a:pt x="12205856" y="208119"/>
                  </a:moveTo>
                  <a:lnTo>
                    <a:pt x="12203734" y="242562"/>
                  </a:lnTo>
                  <a:cubicBezTo>
                    <a:pt x="6796720" y="1874914"/>
                    <a:pt x="3447529" y="-395170"/>
                    <a:pt x="0" y="109344"/>
                  </a:cubicBezTo>
                  <a:lnTo>
                    <a:pt x="2124" y="74883"/>
                  </a:lnTo>
                  <a:cubicBezTo>
                    <a:pt x="3449654" y="-429611"/>
                    <a:pt x="6798843" y="1840472"/>
                    <a:pt x="12205856" y="208119"/>
                  </a:cubicBezTo>
                  <a:close/>
                </a:path>
              </a:pathLst>
            </a:custGeom>
            <a:gradFill>
              <a:gsLst>
                <a:gs pos="36000">
                  <a:schemeClr val="bg2">
                    <a:alpha val="30000"/>
                    <a:lumMod val="0"/>
                    <a:lumOff val="100000"/>
                  </a:schemeClr>
                </a:gs>
                <a:gs pos="100000">
                  <a:schemeClr val="bg2">
                    <a:alpha val="48000"/>
                  </a:schemeClr>
                </a:gs>
              </a:gsLst>
              <a:lin ang="2700000" scaled="1"/>
            </a:gradFill>
            <a:ln w="254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 rtl="0"/>
              <a:endParaRPr lang="zh-TW" altLang="en-US" sz="1350" noProof="0" dirty="0">
                <a:latin typeface="+mj-ea"/>
                <a:ea typeface="+mj-ea"/>
              </a:endParaRPr>
            </a:p>
          </p:txBody>
        </p:sp>
        <p:sp>
          <p:nvSpPr>
            <p:cNvPr id="11" name="手繪多邊形​​ 10"/>
            <p:cNvSpPr/>
            <p:nvPr/>
          </p:nvSpPr>
          <p:spPr>
            <a:xfrm rot="21388434">
              <a:off x="-4585" y="3108508"/>
              <a:ext cx="12215153" cy="1052652"/>
            </a:xfrm>
            <a:custGeom>
              <a:avLst/>
              <a:gdLst/>
              <a:ahLst/>
              <a:cxnLst/>
              <a:rect l="l" t="t" r="r" b="b"/>
              <a:pathLst>
                <a:path w="12215153" h="1052652">
                  <a:moveTo>
                    <a:pt x="12199582" y="613499"/>
                  </a:moveTo>
                  <a:lnTo>
                    <a:pt x="12196535" y="662961"/>
                  </a:lnTo>
                  <a:cubicBezTo>
                    <a:pt x="8659170" y="1895884"/>
                    <a:pt x="3236150" y="-250863"/>
                    <a:pt x="0" y="412868"/>
                  </a:cubicBezTo>
                  <a:lnTo>
                    <a:pt x="3057" y="363268"/>
                  </a:lnTo>
                  <a:cubicBezTo>
                    <a:pt x="3239190" y="-300459"/>
                    <a:pt x="8662172" y="1846263"/>
                    <a:pt x="12199582" y="613499"/>
                  </a:cubicBezTo>
                  <a:close/>
                  <a:moveTo>
                    <a:pt x="12208353" y="471141"/>
                  </a:moveTo>
                  <a:lnTo>
                    <a:pt x="12202868" y="560177"/>
                  </a:lnTo>
                  <a:cubicBezTo>
                    <a:pt x="8665592" y="1793383"/>
                    <a:pt x="3242519" y="-353436"/>
                    <a:pt x="6325" y="310230"/>
                  </a:cubicBezTo>
                  <a:lnTo>
                    <a:pt x="11827" y="220949"/>
                  </a:lnTo>
                  <a:cubicBezTo>
                    <a:pt x="3247993" y="-442711"/>
                    <a:pt x="8670998" y="1704066"/>
                    <a:pt x="12208353" y="471141"/>
                  </a:cubicBezTo>
                  <a:close/>
                  <a:moveTo>
                    <a:pt x="12215153" y="360807"/>
                  </a:moveTo>
                  <a:lnTo>
                    <a:pt x="12212631" y="401743"/>
                  </a:lnTo>
                  <a:cubicBezTo>
                    <a:pt x="8696050" y="1669577"/>
                    <a:pt x="3274141" y="-472216"/>
                    <a:pt x="15523" y="160967"/>
                  </a:cubicBezTo>
                  <a:lnTo>
                    <a:pt x="18051" y="119938"/>
                  </a:lnTo>
                  <a:cubicBezTo>
                    <a:pt x="3276657" y="-513245"/>
                    <a:pt x="8698537" y="1628531"/>
                    <a:pt x="12215153" y="360807"/>
                  </a:cubicBezTo>
                  <a:close/>
                </a:path>
              </a:pathLst>
            </a:custGeom>
            <a:gradFill>
              <a:gsLst>
                <a:gs pos="36000">
                  <a:schemeClr val="bg2">
                    <a:alpha val="47000"/>
                    <a:lumMod val="0"/>
                    <a:lumOff val="100000"/>
                  </a:schemeClr>
                </a:gs>
                <a:gs pos="100000">
                  <a:schemeClr val="bg2">
                    <a:alpha val="82000"/>
                    <a:lumMod val="87000"/>
                    <a:lumOff val="13000"/>
                  </a:schemeClr>
                </a:gs>
              </a:gsLst>
              <a:path path="rect">
                <a:fillToRect l="100000" t="100000"/>
              </a:path>
            </a:gradFill>
            <a:ln w="254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 rtl="0"/>
              <a:endParaRPr lang="zh-TW" altLang="en-US" sz="1350" noProof="0" dirty="0">
                <a:latin typeface="+mj-ea"/>
                <a:ea typeface="+mj-ea"/>
              </a:endParaRPr>
            </a:p>
          </p:txBody>
        </p:sp>
      </p:grpSp>
      <p:sp>
        <p:nvSpPr>
          <p:cNvPr id="2" name="標題預留位置 1"/>
          <p:cNvSpPr>
            <a:spLocks noGrp="1"/>
          </p:cNvSpPr>
          <p:nvPr>
            <p:ph type="title"/>
          </p:nvPr>
        </p:nvSpPr>
        <p:spPr>
          <a:xfrm>
            <a:off x="970360" y="304800"/>
            <a:ext cx="7200900" cy="12192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rtl="0"/>
            <a:r>
              <a:rPr lang="zh-TW" altLang="en-US" noProof="0" dirty="0"/>
              <a:t>按一下以編輯母片標題樣式</a:t>
            </a:r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970360" y="1828801"/>
            <a:ext cx="7200899" cy="3962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zh-TW" altLang="en-US" noProof="0" dirty="0"/>
              <a:t>編輯母片文字樣式</a:t>
            </a:r>
          </a:p>
          <a:p>
            <a:pPr lvl="1" rtl="0"/>
            <a:r>
              <a:rPr lang="zh-TW" altLang="en-US" noProof="0" dirty="0"/>
              <a:t>第二層</a:t>
            </a:r>
          </a:p>
          <a:p>
            <a:pPr lvl="2" rtl="0"/>
            <a:r>
              <a:rPr lang="zh-TW" altLang="en-US" noProof="0" dirty="0"/>
              <a:t>第三層</a:t>
            </a:r>
          </a:p>
          <a:p>
            <a:pPr lvl="3" rtl="0"/>
            <a:r>
              <a:rPr lang="zh-TW" altLang="en-US" noProof="0" dirty="0"/>
              <a:t>第四層</a:t>
            </a:r>
          </a:p>
          <a:p>
            <a:pPr lvl="4" rtl="0"/>
            <a:r>
              <a:rPr lang="zh-TW" altLang="en-US" noProof="0" dirty="0"/>
              <a:t>第五層</a:t>
            </a:r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3"/>
          </p:nvPr>
        </p:nvSpPr>
        <p:spPr>
          <a:xfrm>
            <a:off x="974365" y="6400800"/>
            <a:ext cx="4466126" cy="27622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25" cap="all" baseline="0">
                <a:solidFill>
                  <a:schemeClr val="tx1"/>
                </a:solidFill>
                <a:latin typeface="+mj-ea"/>
                <a:ea typeface="+mj-ea"/>
              </a:defRPr>
            </a:lvl1pPr>
          </a:lstStyle>
          <a:p>
            <a:r>
              <a:rPr lang="zh-TW" altLang="en-US" noProof="0" dirty="0" smtClean="0"/>
              <a:t>新增頁尾</a:t>
            </a:r>
            <a:endParaRPr lang="zh-TW" altLang="en-US" noProof="0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2"/>
          </p:nvPr>
        </p:nvSpPr>
        <p:spPr>
          <a:xfrm>
            <a:off x="5992133" y="6400800"/>
            <a:ext cx="1161495" cy="27622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25">
                <a:solidFill>
                  <a:schemeClr val="tx1"/>
                </a:solidFill>
                <a:latin typeface="+mj-ea"/>
                <a:ea typeface="+mj-ea"/>
              </a:defRPr>
            </a:lvl1pPr>
          </a:lstStyle>
          <a:p>
            <a:fld id="{DD8C825E-FC76-4523-9777-4DBA6557CAF5}" type="datetime2">
              <a:rPr lang="zh-TW" altLang="en-US" smtClean="0"/>
              <a:pPr/>
              <a:t>2019年10月2日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4"/>
          </p:nvPr>
        </p:nvSpPr>
        <p:spPr>
          <a:xfrm>
            <a:off x="7363732" y="6400800"/>
            <a:ext cx="800102" cy="27622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25">
                <a:solidFill>
                  <a:schemeClr val="tx1"/>
                </a:solidFill>
                <a:latin typeface="+mj-ea"/>
                <a:ea typeface="+mj-ea"/>
              </a:defRPr>
            </a:lvl1pPr>
          </a:lstStyle>
          <a:p>
            <a:fld id="{CA8D9AD5-F248-4919-864A-CFD76CC027D6}" type="slidenum">
              <a:rPr lang="en-US" altLang="zh-TW" noProof="0" smtClean="0"/>
              <a:pPr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2563760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2" r:id="rId4"/>
    <p:sldLayoutId id="2147483653" r:id="rId5"/>
    <p:sldLayoutId id="2147483654" r:id="rId6"/>
    <p:sldLayoutId id="2147483655" r:id="rId7"/>
    <p:sldLayoutId id="2147483656" r:id="rId8"/>
    <p:sldLayoutId id="2147483663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marL="0" indent="0" algn="l" defTabSz="685800" rtl="0" eaLnBrk="1" latinLnBrk="0" hangingPunct="1">
        <a:lnSpc>
          <a:spcPct val="90000"/>
        </a:lnSpc>
        <a:spcBef>
          <a:spcPct val="0"/>
        </a:spcBef>
        <a:buFont typeface="Arial" pitchFamily="34" charset="0"/>
        <a:buNone/>
        <a:defRPr sz="3000" kern="1200">
          <a:solidFill>
            <a:schemeClr val="accent1"/>
          </a:solidFill>
          <a:latin typeface="+mj-ea"/>
          <a:ea typeface="+mj-ea"/>
          <a:cs typeface="+mj-cs"/>
        </a:defRPr>
      </a:lvl1pPr>
    </p:titleStyle>
    <p:bodyStyle>
      <a:lvl1pPr marL="205740" indent="-171450" algn="l" defTabSz="685800" rtl="0" eaLnBrk="1" latinLnBrk="0" hangingPunct="1">
        <a:lnSpc>
          <a:spcPct val="90000"/>
        </a:lnSpc>
        <a:spcBef>
          <a:spcPts val="1350"/>
        </a:spcBef>
        <a:buSzPct val="80000"/>
        <a:buFont typeface="Arial" pitchFamily="34" charset="0"/>
        <a:buChar char="•"/>
        <a:defRPr sz="2100" kern="1200">
          <a:solidFill>
            <a:schemeClr val="tx1"/>
          </a:solidFill>
          <a:latin typeface="+mj-ea"/>
          <a:ea typeface="+mj-ea"/>
          <a:cs typeface="+mn-cs"/>
        </a:defRPr>
      </a:lvl1pPr>
      <a:lvl2pPr marL="548640" indent="-171450" algn="l" defTabSz="685800" rtl="0" eaLnBrk="1" latinLnBrk="0" hangingPunct="1">
        <a:lnSpc>
          <a:spcPct val="90000"/>
        </a:lnSpc>
        <a:spcBef>
          <a:spcPts val="450"/>
        </a:spcBef>
        <a:buSzPct val="80000"/>
        <a:buFont typeface="Arial" pitchFamily="34" charset="0"/>
        <a:buChar char="•"/>
        <a:defRPr sz="1800" kern="1200">
          <a:solidFill>
            <a:schemeClr val="tx1"/>
          </a:solidFill>
          <a:latin typeface="+mj-ea"/>
          <a:ea typeface="+mj-ea"/>
          <a:cs typeface="+mn-cs"/>
        </a:defRPr>
      </a:lvl2pPr>
      <a:lvl3pPr marL="891540" indent="-171450" algn="l" defTabSz="685800" rtl="0" eaLnBrk="1" latinLnBrk="0" hangingPunct="1">
        <a:lnSpc>
          <a:spcPct val="90000"/>
        </a:lnSpc>
        <a:spcBef>
          <a:spcPts val="450"/>
        </a:spcBef>
        <a:buSzPct val="80000"/>
        <a:buFont typeface="Arial" pitchFamily="34" charset="0"/>
        <a:buChar char="•"/>
        <a:defRPr sz="1500" kern="1200">
          <a:solidFill>
            <a:schemeClr val="tx1"/>
          </a:solidFill>
          <a:latin typeface="+mj-ea"/>
          <a:ea typeface="+mj-ea"/>
          <a:cs typeface="+mn-cs"/>
        </a:defRPr>
      </a:lvl3pPr>
      <a:lvl4pPr marL="1234440" indent="-171450" algn="l" defTabSz="685800" rtl="0" eaLnBrk="1" latinLnBrk="0" hangingPunct="1">
        <a:lnSpc>
          <a:spcPct val="90000"/>
        </a:lnSpc>
        <a:spcBef>
          <a:spcPts val="450"/>
        </a:spcBef>
        <a:buSzPct val="80000"/>
        <a:buFont typeface="Arial" pitchFamily="34" charset="0"/>
        <a:buChar char="•"/>
        <a:defRPr sz="1350" kern="1200">
          <a:solidFill>
            <a:schemeClr val="tx1"/>
          </a:solidFill>
          <a:latin typeface="+mj-ea"/>
          <a:ea typeface="+mj-ea"/>
          <a:cs typeface="+mn-cs"/>
        </a:defRPr>
      </a:lvl4pPr>
      <a:lvl5pPr marL="1577340" indent="-171450" algn="l" defTabSz="685800" rtl="0" eaLnBrk="1" latinLnBrk="0" hangingPunct="1">
        <a:lnSpc>
          <a:spcPct val="90000"/>
        </a:lnSpc>
        <a:spcBef>
          <a:spcPts val="450"/>
        </a:spcBef>
        <a:buSzPct val="80000"/>
        <a:buFont typeface="Arial" pitchFamily="34" charset="0"/>
        <a:buChar char="•"/>
        <a:defRPr sz="1350" kern="1200">
          <a:solidFill>
            <a:schemeClr val="tx1"/>
          </a:solidFill>
          <a:latin typeface="+mj-ea"/>
          <a:ea typeface="+mj-ea"/>
          <a:cs typeface="+mn-cs"/>
        </a:defRPr>
      </a:lvl5pPr>
      <a:lvl6pPr marL="1920240" indent="-171450" algn="l" defTabSz="685800" rtl="0" eaLnBrk="1" latinLnBrk="0" hangingPunct="1">
        <a:lnSpc>
          <a:spcPct val="90000"/>
        </a:lnSpc>
        <a:spcBef>
          <a:spcPts val="450"/>
        </a:spcBef>
        <a:buSzPct val="80000"/>
        <a:buFont typeface="Arial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63140" indent="-171450" algn="l" defTabSz="685800" rtl="0" eaLnBrk="1" latinLnBrk="0" hangingPunct="1">
        <a:lnSpc>
          <a:spcPct val="90000"/>
        </a:lnSpc>
        <a:spcBef>
          <a:spcPts val="450"/>
        </a:spcBef>
        <a:buSzPct val="80000"/>
        <a:buFont typeface="Arial" pitchFamily="34" charset="0"/>
        <a:buChar char="•"/>
        <a:defRPr sz="135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06040" indent="-171450" algn="l" defTabSz="685800" rtl="0" eaLnBrk="1" latinLnBrk="0" hangingPunct="1">
        <a:lnSpc>
          <a:spcPct val="90000"/>
        </a:lnSpc>
        <a:spcBef>
          <a:spcPts val="450"/>
        </a:spcBef>
        <a:buSzPct val="80000"/>
        <a:buFont typeface="Arial" pitchFamily="34" charset="0"/>
        <a:buChar char="•"/>
        <a:defRPr sz="135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48940" indent="-171450" algn="l" defTabSz="685800" rtl="0" eaLnBrk="1" latinLnBrk="0" hangingPunct="1">
        <a:lnSpc>
          <a:spcPct val="90000"/>
        </a:lnSpc>
        <a:spcBef>
          <a:spcPts val="450"/>
        </a:spcBef>
        <a:buSzPct val="80000"/>
        <a:buFont typeface="Arial" pitchFamily="34" charset="0"/>
        <a:buChar char="•"/>
        <a:defRPr sz="135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288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zZ376Z4BEGw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38841" y="2025831"/>
            <a:ext cx="9144000" cy="2806338"/>
          </a:xfrm>
        </p:spPr>
        <p:txBody>
          <a:bodyPr rtlCol="0">
            <a:noAutofit/>
          </a:bodyPr>
          <a:lstStyle/>
          <a:p>
            <a:r>
              <a:rPr lang="zh-TW" altLang="en-US" sz="96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latin typeface="新細明體" panose="02020500000000000000" pitchFamily="18" charset="-120"/>
                <a:sym typeface="新細明體" panose="02020500000000000000" pitchFamily="18" charset="-120"/>
              </a:rPr>
              <a:t>資訊安全防身術</a:t>
            </a:r>
            <a:endParaRPr lang="zh-TW" altLang="en-US" sz="9600" dirty="0">
              <a:ln w="0"/>
              <a:gradFill>
                <a:gsLst>
                  <a:gs pos="0">
                    <a:schemeClr val="accent5">
                      <a:lumMod val="50000"/>
                    </a:schemeClr>
                  </a:gs>
                  <a:gs pos="50000">
                    <a:schemeClr val="accent5"/>
                  </a:gs>
                  <a:gs pos="100000">
                    <a:schemeClr val="accent5">
                      <a:lumMod val="60000"/>
                      <a:lumOff val="40000"/>
                    </a:schemeClr>
                  </a:gs>
                </a:gsLst>
                <a:lin ang="5400000"/>
              </a:gradFill>
              <a:effectLst>
                <a:reflection blurRad="6350" stA="53000" endA="300" endPos="35500" dir="5400000" sy="-90000" algn="bl" rotWithShape="0"/>
              </a:effectLst>
              <a:latin typeface="新細明體" panose="02020500000000000000" pitchFamily="18" charset="-120"/>
              <a:ea typeface="微軟正黑體" panose="020B0604030504040204" pitchFamily="34" charset="-120"/>
              <a:sym typeface="新細明體" panose="02020500000000000000" pitchFamily="18" charset="-120"/>
            </a:endParaRPr>
          </a:p>
        </p:txBody>
      </p:sp>
      <p:sp>
        <p:nvSpPr>
          <p:cNvPr id="4" name="副標題 3"/>
          <p:cNvSpPr>
            <a:spLocks noGrp="1"/>
          </p:cNvSpPr>
          <p:nvPr>
            <p:ph type="subTitle" idx="1"/>
          </p:nvPr>
        </p:nvSpPr>
        <p:spPr>
          <a:xfrm>
            <a:off x="813607" y="5106398"/>
            <a:ext cx="7200900" cy="914100"/>
          </a:xfrm>
        </p:spPr>
        <p:txBody>
          <a:bodyPr rtlCol="0">
            <a:normAutofit/>
          </a:bodyPr>
          <a:lstStyle/>
          <a:p>
            <a:r>
              <a:rPr lang="zh-TW" altLang="en-US" sz="54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latin typeface="新細明體" panose="02020500000000000000" pitchFamily="18" charset="-120"/>
                <a:sym typeface="新細明體" panose="02020500000000000000" pitchFamily="18" charset="-120"/>
              </a:rPr>
              <a:t>保護自己 尊重</a:t>
            </a:r>
            <a:r>
              <a:rPr lang="zh-TW" altLang="en-US" sz="5400" dirty="0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latin typeface="新細明體" panose="02020500000000000000" pitchFamily="18" charset="-120"/>
                <a:sym typeface="新細明體" panose="02020500000000000000" pitchFamily="18" charset="-120"/>
              </a:rPr>
              <a:t>別人</a:t>
            </a:r>
            <a:endParaRPr lang="zh-TW" altLang="en-US" sz="5400" dirty="0">
              <a:ln w="0"/>
              <a:gradFill>
                <a:gsLst>
                  <a:gs pos="0">
                    <a:schemeClr val="accent5">
                      <a:lumMod val="50000"/>
                    </a:schemeClr>
                  </a:gs>
                  <a:gs pos="50000">
                    <a:schemeClr val="accent5"/>
                  </a:gs>
                  <a:gs pos="100000">
                    <a:schemeClr val="accent5">
                      <a:lumMod val="60000"/>
                      <a:lumOff val="40000"/>
                    </a:schemeClr>
                  </a:gs>
                </a:gsLst>
                <a:lin ang="5400000"/>
              </a:gradFill>
              <a:effectLst>
                <a:reflection blurRad="6350" stA="53000" endA="300" endPos="35500" dir="5400000" sy="-90000" algn="bl" rotWithShape="0"/>
              </a:effectLst>
              <a:latin typeface="新細明體" panose="02020500000000000000" pitchFamily="18" charset="-120"/>
              <a:sym typeface="新細明體" panose="02020500000000000000" pitchFamily="18" charset="-120"/>
            </a:endParaRPr>
          </a:p>
          <a:p>
            <a:endParaRPr lang="zh-TW" altLang="en-US" sz="5400" dirty="0">
              <a:ln w="0"/>
              <a:gradFill>
                <a:gsLst>
                  <a:gs pos="0">
                    <a:schemeClr val="accent5">
                      <a:lumMod val="50000"/>
                    </a:schemeClr>
                  </a:gs>
                  <a:gs pos="50000">
                    <a:schemeClr val="accent5"/>
                  </a:gs>
                  <a:gs pos="100000">
                    <a:schemeClr val="accent5">
                      <a:lumMod val="60000"/>
                      <a:lumOff val="40000"/>
                    </a:schemeClr>
                  </a:gs>
                </a:gsLst>
                <a:lin ang="5400000"/>
              </a:gradFill>
              <a:effectLst>
                <a:reflection blurRad="6350" stA="53000" endA="300" endPos="35500" dir="5400000" sy="-90000" algn="bl" rotWithShape="0"/>
              </a:effectLst>
              <a:latin typeface="新細明體" panose="02020500000000000000" pitchFamily="18" charset="-120"/>
              <a:sym typeface="新細明體" panose="02020500000000000000" pitchFamily="18" charset="-120"/>
            </a:endParaRPr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09167" y="235132"/>
            <a:ext cx="4825628" cy="31831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71771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192127" y="609600"/>
            <a:ext cx="7200900" cy="1219200"/>
          </a:xfrm>
        </p:spPr>
        <p:txBody>
          <a:bodyPr>
            <a:normAutofit fontScale="90000"/>
          </a:bodyPr>
          <a:lstStyle/>
          <a:p>
            <a:r>
              <a:rPr lang="zh-TW" altLang="en-US" sz="60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資訊安全防身術</a:t>
            </a:r>
            <a:r>
              <a:rPr lang="zh-TW" altLang="en-US" dirty="0"/>
              <a:t/>
            </a:r>
            <a:br>
              <a:rPr lang="zh-TW" altLang="en-US" dirty="0"/>
            </a:br>
            <a:endParaRPr lang="zh-TW" altLang="en-US" dirty="0"/>
          </a:p>
        </p:txBody>
      </p:sp>
      <p:pic>
        <p:nvPicPr>
          <p:cNvPr id="5" name="內容版面配置區 4" descr="ENFERMERÍA BLOG / Herramientas y encuestas online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2580" y="2057596"/>
            <a:ext cx="3486150" cy="3217425"/>
          </a:xfrm>
        </p:spPr>
      </p:pic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983763" y="2155371"/>
            <a:ext cx="3486150" cy="3962400"/>
          </a:xfrm>
        </p:spPr>
        <p:txBody>
          <a:bodyPr/>
          <a:lstStyle/>
          <a:p>
            <a:pPr marL="34290" indent="0">
              <a:buNone/>
            </a:pPr>
            <a:endParaRPr lang="zh-TW" altLang="en-US" dirty="0"/>
          </a:p>
          <a:p>
            <a:r>
              <a:rPr lang="zh-TW" altLang="en-US" sz="3200" dirty="0"/>
              <a:t>個人資料要保密</a:t>
            </a:r>
          </a:p>
          <a:p>
            <a:r>
              <a:rPr lang="zh-TW" altLang="en-US" sz="3200" dirty="0"/>
              <a:t>電腦不用要登出</a:t>
            </a:r>
          </a:p>
          <a:p>
            <a:r>
              <a:rPr lang="zh-TW" altLang="en-US" sz="3200" dirty="0"/>
              <a:t>防毒軟體要更新</a:t>
            </a:r>
          </a:p>
          <a:p>
            <a:r>
              <a:rPr lang="zh-TW" altLang="en-US" sz="3200" dirty="0"/>
              <a:t>智慧財產要尊重</a:t>
            </a:r>
          </a:p>
          <a:p>
            <a:endParaRPr lang="zh-TW" altLang="en-US" sz="3200" dirty="0"/>
          </a:p>
        </p:txBody>
      </p:sp>
    </p:spTree>
    <p:extLst>
      <p:ext uri="{BB962C8B-B14F-4D97-AF65-F5344CB8AC3E}">
        <p14:creationId xmlns:p14="http://schemas.microsoft.com/office/powerpoint/2010/main" val="30953394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944234" y="357051"/>
            <a:ext cx="7200900" cy="1219200"/>
          </a:xfrm>
        </p:spPr>
        <p:txBody>
          <a:bodyPr>
            <a:noAutofit/>
          </a:bodyPr>
          <a:lstStyle/>
          <a:p>
            <a:r>
              <a:rPr lang="zh-TW" altLang="en-US" sz="60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資訊安全</a:t>
            </a:r>
            <a:r>
              <a:rPr lang="zh-TW" altLang="en-US" sz="6000" dirty="0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防身術</a:t>
            </a:r>
            <a:endParaRPr lang="zh-TW" altLang="en-US" sz="6000" dirty="0"/>
          </a:p>
        </p:txBody>
      </p:sp>
      <p:pic>
        <p:nvPicPr>
          <p:cNvPr id="5" name="內容版面配置區 4" descr="ENFERMERÍA BLOG / Herramientas y encuestas online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2580" y="2057596"/>
            <a:ext cx="3486150" cy="3217425"/>
          </a:xfrm>
        </p:spPr>
      </p:pic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870955" y="2331915"/>
            <a:ext cx="3486150" cy="4203867"/>
          </a:xfrm>
        </p:spPr>
        <p:txBody>
          <a:bodyPr>
            <a:normAutofit/>
          </a:bodyPr>
          <a:lstStyle/>
          <a:p>
            <a:pPr marL="34290" indent="0">
              <a:buNone/>
            </a:pPr>
            <a:r>
              <a:rPr lang="zh-TW" altLang="en-US" sz="3200" dirty="0"/>
              <a:t>不當網站不瀏覽</a:t>
            </a:r>
          </a:p>
          <a:p>
            <a:pPr marL="34290" indent="0">
              <a:buNone/>
            </a:pPr>
            <a:r>
              <a:rPr lang="zh-TW" altLang="en-US" sz="3200" dirty="0"/>
              <a:t>電子郵件要過濾</a:t>
            </a:r>
          </a:p>
          <a:p>
            <a:pPr marL="34290" indent="0">
              <a:buNone/>
            </a:pPr>
            <a:r>
              <a:rPr lang="zh-TW" altLang="en-US" sz="3200" dirty="0"/>
              <a:t>可疑訊息需求證</a:t>
            </a:r>
          </a:p>
          <a:p>
            <a:pPr marL="34290" indent="0">
              <a:buNone/>
            </a:pPr>
            <a:r>
              <a:rPr lang="zh-TW" altLang="en-US" sz="3200" dirty="0"/>
              <a:t>網路沉迷傷身心</a:t>
            </a:r>
          </a:p>
        </p:txBody>
      </p:sp>
    </p:spTree>
    <p:extLst>
      <p:ext uri="{BB962C8B-B14F-4D97-AF65-F5344CB8AC3E}">
        <p14:creationId xmlns:p14="http://schemas.microsoft.com/office/powerpoint/2010/main" val="31477610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22611" y="148046"/>
            <a:ext cx="7200900" cy="1219200"/>
          </a:xfrm>
        </p:spPr>
        <p:txBody>
          <a:bodyPr>
            <a:normAutofit/>
          </a:bodyPr>
          <a:lstStyle/>
          <a:p>
            <a:r>
              <a:rPr lang="zh-TW" altLang="en-US" sz="6000" dirty="0" smtClean="0"/>
              <a:t>網路資料保護</a:t>
            </a:r>
            <a:endParaRPr lang="zh-TW" altLang="en-US" sz="6000" dirty="0"/>
          </a:p>
        </p:txBody>
      </p:sp>
      <p:pic>
        <p:nvPicPr>
          <p:cNvPr id="4" name="zZ376Z4BEGw"/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222069" y="1614205"/>
            <a:ext cx="8416612" cy="47343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10539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貝殼 16x9">
  <a:themeElements>
    <a:clrScheme name="Seashells">
      <a:dk1>
        <a:srgbClr val="634823"/>
      </a:dk1>
      <a:lt1>
        <a:sysClr val="window" lastClr="FFFFFF"/>
      </a:lt1>
      <a:dk2>
        <a:srgbClr val="000000"/>
      </a:dk2>
      <a:lt2>
        <a:srgbClr val="F9EDD7"/>
      </a:lt2>
      <a:accent1>
        <a:srgbClr val="803C63"/>
      </a:accent1>
      <a:accent2>
        <a:srgbClr val="5A95A4"/>
      </a:accent2>
      <a:accent3>
        <a:srgbClr val="EBB419"/>
      </a:accent3>
      <a:accent4>
        <a:srgbClr val="E1771F"/>
      </a:accent4>
      <a:accent5>
        <a:srgbClr val="648C7A"/>
      </a:accent5>
      <a:accent6>
        <a:srgbClr val="ACBB51"/>
      </a:accent6>
      <a:hlink>
        <a:srgbClr val="5A95A4"/>
      </a:hlink>
      <a:folHlink>
        <a:srgbClr val="E1771F"/>
      </a:folHlink>
    </a:clrScheme>
    <a:fontScheme name="Corbel">
      <a:majorFont>
        <a:latin typeface="Corbe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16063565_TF02895255.potx" id="{AB61D4C5-B4CA-4C78-A275-CF3536E9CC9F}" vid="{A3CCC6A4-A8C6-4D15-88AD-EEA165CAAAAD}"/>
    </a:ext>
  </a:extLst>
</a:theme>
</file>

<file path=ppt/theme/theme2.xml><?xml version="1.0" encoding="utf-8"?>
<a:theme xmlns:a="http://schemas.openxmlformats.org/drawingml/2006/main" name="Office 佈景主題">
  <a:themeElements>
    <a:clrScheme name="Seashells">
      <a:dk1>
        <a:srgbClr val="634823"/>
      </a:dk1>
      <a:lt1>
        <a:sysClr val="window" lastClr="FFFFFF"/>
      </a:lt1>
      <a:dk2>
        <a:srgbClr val="000000"/>
      </a:dk2>
      <a:lt2>
        <a:srgbClr val="F9EDD7"/>
      </a:lt2>
      <a:accent1>
        <a:srgbClr val="803C63"/>
      </a:accent1>
      <a:accent2>
        <a:srgbClr val="5A95A4"/>
      </a:accent2>
      <a:accent3>
        <a:srgbClr val="EBB419"/>
      </a:accent3>
      <a:accent4>
        <a:srgbClr val="E1771F"/>
      </a:accent4>
      <a:accent5>
        <a:srgbClr val="648C7A"/>
      </a:accent5>
      <a:accent6>
        <a:srgbClr val="ACBB51"/>
      </a:accent6>
      <a:hlink>
        <a:srgbClr val="5A95A4"/>
      </a:hlink>
      <a:folHlink>
        <a:srgbClr val="E1771F"/>
      </a:folHlink>
    </a:clrScheme>
    <a:fontScheme name="Corbel">
      <a:majorFont>
        <a:latin typeface="Corbe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Seashells">
      <a:dk1>
        <a:srgbClr val="634823"/>
      </a:dk1>
      <a:lt1>
        <a:sysClr val="window" lastClr="FFFFFF"/>
      </a:lt1>
      <a:dk2>
        <a:srgbClr val="000000"/>
      </a:dk2>
      <a:lt2>
        <a:srgbClr val="F9EDD7"/>
      </a:lt2>
      <a:accent1>
        <a:srgbClr val="803C63"/>
      </a:accent1>
      <a:accent2>
        <a:srgbClr val="5A95A4"/>
      </a:accent2>
      <a:accent3>
        <a:srgbClr val="EBB419"/>
      </a:accent3>
      <a:accent4>
        <a:srgbClr val="E1771F"/>
      </a:accent4>
      <a:accent5>
        <a:srgbClr val="648C7A"/>
      </a:accent5>
      <a:accent6>
        <a:srgbClr val="ACBB51"/>
      </a:accent6>
      <a:hlink>
        <a:srgbClr val="5A95A4"/>
      </a:hlink>
      <a:folHlink>
        <a:srgbClr val="E1771F"/>
      </a:folHlink>
    </a:clrScheme>
    <a:fontScheme name="Corbel">
      <a:majorFont>
        <a:latin typeface="Corbe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彩色貝殼收藏</Template>
  <TotalTime>46</TotalTime>
  <Words>45</Words>
  <Application>Microsoft Office PowerPoint</Application>
  <PresentationFormat>如螢幕大小 (4:3)</PresentationFormat>
  <Paragraphs>15</Paragraphs>
  <Slides>4</Slides>
  <Notes>1</Notes>
  <HiddenSlides>0</HiddenSlides>
  <MMClips>1</MMClips>
  <ScaleCrop>false</ScaleCrop>
  <HeadingPairs>
    <vt:vector size="6" baseType="variant">
      <vt:variant>
        <vt:lpstr>使用字型</vt:lpstr>
      </vt:variant>
      <vt:variant>
        <vt:i4>3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8" baseType="lpstr">
      <vt:lpstr>微軟正黑體</vt:lpstr>
      <vt:lpstr>新細明體</vt:lpstr>
      <vt:lpstr>Arial</vt:lpstr>
      <vt:lpstr>貝殼 16x9</vt:lpstr>
      <vt:lpstr>資訊安全防身術</vt:lpstr>
      <vt:lpstr>資訊安全防身術 </vt:lpstr>
      <vt:lpstr>資訊安全防身術</vt:lpstr>
      <vt:lpstr>網路資料保護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標題版面配置</dc:title>
  <dc:creator>Windows 使用者</dc:creator>
  <cp:lastModifiedBy>Windows 使用者</cp:lastModifiedBy>
  <cp:revision>7</cp:revision>
  <dcterms:created xsi:type="dcterms:W3CDTF">2019-09-18T02:06:45Z</dcterms:created>
  <dcterms:modified xsi:type="dcterms:W3CDTF">2019-10-02T02:06:20Z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0x010100AA3F7D94069FF64A86F7DFF56D60E3BE</vt:lpwstr>
  </property>
</Properties>
</file>