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5" r:id="rId2"/>
    <p:sldId id="266" r:id="rId3"/>
    <p:sldId id="267" r:id="rId4"/>
    <p:sldId id="268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pos="5112" userDrawn="1">
          <p15:clr>
            <a:srgbClr val="A4A3A4"/>
          </p15:clr>
        </p15:guide>
        <p15:guide id="3" pos="612" userDrawn="1">
          <p15:clr>
            <a:srgbClr val="A4A3A4"/>
          </p15:clr>
        </p15:guide>
        <p15:guide id="4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8560" autoAdjust="0"/>
  </p:normalViewPr>
  <p:slideViewPr>
    <p:cSldViewPr>
      <p:cViewPr varScale="1">
        <p:scale>
          <a:sx n="73" d="100"/>
          <a:sy n="73" d="100"/>
        </p:scale>
        <p:origin x="1320" y="54"/>
      </p:cViewPr>
      <p:guideLst>
        <p:guide pos="2880"/>
        <p:guide pos="5112"/>
        <p:guide pos="612"/>
        <p:guide orient="horz" pos="216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35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83B5605C-1248-4F63-8268-63B4D37401CF}" type="datetime1">
              <a:rPr lang="zh-TW" alt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rtl="0"/>
              <a:t>2019/10/2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7BAE14B8-3CC9-472D-9BC5-A84D80684DE2}" type="slidenum">
              <a:rPr lang="en-US" altLang="zh-TW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rtl="0"/>
              <a:t>‹#›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8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9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algn="r"/>
            <a:fld id="{83B5605C-1248-4F63-8268-63B4D37401CF}" type="datetime1">
              <a:rPr lang="zh-TW" altLang="en-US" smtClean="0"/>
              <a:pPr algn="r"/>
              <a:t>2019/10/2</a:t>
            </a:fld>
            <a:endParaRPr lang="zh-TW" altLang="en-US" dirty="0"/>
          </a:p>
        </p:txBody>
      </p:sp>
      <p:sp>
        <p:nvSpPr>
          <p:cNvPr id="10" name="頁尾預留位置 3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1" name="投影片編號預留位置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algn="r"/>
            <a:fld id="{7BAE14B8-3CC9-472D-9BC5-A84D80684DE2}" type="slidenum">
              <a:rPr lang="en-US" altLang="zh-TW" smtClean="0"/>
              <a:pPr algn="r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algn="r" rtl="0"/>
            <a:fld id="{7FB667E1-E601-4AAF-B95C-B25720D70A60}" type="slidenum">
              <a:rPr lang="en-US" altLang="zh-TW" smtClean="0"/>
              <a:pPr algn="r" rtl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85149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山巒日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rtlCol="0" anchor="b">
            <a:normAutofit/>
          </a:bodyPr>
          <a:lstStyle>
            <a:lvl1pPr algn="ctr" rtl="0">
              <a:defRPr sz="36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1500" cap="none" baseline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ctr" rtl="0">
              <a:buNone/>
              <a:defRPr sz="2100"/>
            </a:lvl2pPr>
            <a:lvl3pPr marL="685800" indent="0" algn="ctr" rtl="0">
              <a:buNone/>
              <a:defRPr sz="1800"/>
            </a:lvl3pPr>
            <a:lvl4pPr marL="1028700" indent="0" algn="ctr" rtl="0">
              <a:buNone/>
              <a:defRPr sz="1500"/>
            </a:lvl4pPr>
            <a:lvl5pPr marL="1371600" indent="0" algn="ctr" rtl="0">
              <a:buNone/>
              <a:defRPr sz="1500"/>
            </a:lvl5pPr>
            <a:lvl6pPr marL="1714500" indent="0" algn="ctr" rtl="0">
              <a:buNone/>
              <a:defRPr sz="1500"/>
            </a:lvl6pPr>
            <a:lvl7pPr marL="2057400" indent="0" algn="ctr" rtl="0">
              <a:buNone/>
              <a:defRPr sz="1500"/>
            </a:lvl7pPr>
            <a:lvl8pPr marL="2400300" indent="0" algn="ctr" rtl="0">
              <a:buNone/>
              <a:defRPr sz="1500"/>
            </a:lvl8pPr>
            <a:lvl9pPr marL="2743200" indent="0" algn="ctr" rtl="0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 algn="l" rtl="0">
              <a:defRPr sz="2550" b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l" rtl="0">
              <a:buNone/>
              <a:defRPr sz="900"/>
            </a:lvl2pPr>
            <a:lvl3pPr marL="685800" indent="0" algn="l" rtl="0">
              <a:buNone/>
              <a:defRPr sz="750"/>
            </a:lvl3pPr>
            <a:lvl4pPr marL="1028700" indent="0" algn="l" rtl="0">
              <a:buNone/>
              <a:defRPr sz="675"/>
            </a:lvl4pPr>
            <a:lvl5pPr marL="1371600" indent="0" algn="l" rtl="0">
              <a:buNone/>
              <a:defRPr sz="675"/>
            </a:lvl5pPr>
            <a:lvl6pPr marL="1714500" indent="0" algn="l" rtl="0">
              <a:buNone/>
              <a:defRPr sz="675"/>
            </a:lvl6pPr>
            <a:lvl7pPr marL="2057400" indent="0" algn="l" rtl="0">
              <a:buNone/>
              <a:defRPr sz="675"/>
            </a:lvl7pPr>
            <a:lvl8pPr marL="2400300" indent="0" algn="l" rtl="0">
              <a:buNone/>
              <a:defRPr sz="675"/>
            </a:lvl8pPr>
            <a:lvl9pPr marL="2743200" indent="0" algn="l" rtl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 rtlCol="0">
            <a:normAutofit/>
          </a:bodyPr>
          <a:lstStyle>
            <a:lvl1pPr algn="l" rtl="0">
              <a:defRPr sz="15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algn="l" rtl="0">
              <a:defRPr sz="1350"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algn="l" rtl="0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algn="l" rtl="0">
              <a:defRPr sz="1050"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algn="l" rtl="0">
              <a:defRPr sz="1050"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algn="l" rtl="0">
              <a:defRPr sz="1050"/>
            </a:lvl6pPr>
            <a:lvl7pPr algn="l" rtl="0">
              <a:defRPr sz="1050"/>
            </a:lvl7pPr>
            <a:lvl8pPr algn="l" rtl="0">
              <a:defRPr sz="1050"/>
            </a:lvl8pPr>
            <a:lvl9pPr algn="l" rtl="0"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56B77B79-8F17-40F6-A454-BCF6A8AD111B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rtlCol="0" anchor="b">
            <a:normAutofit/>
          </a:bodyPr>
          <a:lstStyle>
            <a:lvl1pPr algn="l" rtl="0">
              <a:defRPr sz="2550" b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想要新增的影像。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 rtl="0">
              <a:buNone/>
              <a:defRPr sz="240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l" rtl="0">
              <a:buNone/>
              <a:defRPr sz="2100"/>
            </a:lvl2pPr>
            <a:lvl3pPr marL="685800" indent="0" algn="l" rtl="0">
              <a:buNone/>
              <a:defRPr sz="1800"/>
            </a:lvl3pPr>
            <a:lvl4pPr marL="1028700" indent="0" algn="l" rtl="0">
              <a:buNone/>
              <a:defRPr sz="1500"/>
            </a:lvl4pPr>
            <a:lvl5pPr marL="1371600" indent="0" algn="l" rtl="0">
              <a:buNone/>
              <a:defRPr sz="1500"/>
            </a:lvl5pPr>
            <a:lvl6pPr marL="1714500" indent="0" algn="l" rtl="0">
              <a:buNone/>
              <a:defRPr sz="1500"/>
            </a:lvl6pPr>
            <a:lvl7pPr marL="2057400" indent="0" algn="l" rtl="0">
              <a:buNone/>
              <a:defRPr sz="1500"/>
            </a:lvl7pPr>
            <a:lvl8pPr marL="2400300" indent="0" algn="l" rtl="0">
              <a:buNone/>
              <a:defRPr sz="1500"/>
            </a:lvl8pPr>
            <a:lvl9pPr marL="2743200" indent="0" algn="l" rtl="0">
              <a:buNone/>
              <a:defRPr sz="15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l" rtl="0">
              <a:buNone/>
              <a:defRPr sz="900"/>
            </a:lvl2pPr>
            <a:lvl3pPr marL="685800" indent="0" algn="l" rtl="0">
              <a:buNone/>
              <a:defRPr sz="750"/>
            </a:lvl3pPr>
            <a:lvl4pPr marL="1028700" indent="0" algn="l" rtl="0">
              <a:buNone/>
              <a:defRPr sz="675"/>
            </a:lvl4pPr>
            <a:lvl5pPr marL="1371600" indent="0" algn="l" rtl="0">
              <a:buNone/>
              <a:defRPr sz="675"/>
            </a:lvl5pPr>
            <a:lvl6pPr marL="1714500" indent="0" algn="l" rtl="0">
              <a:buNone/>
              <a:defRPr sz="675"/>
            </a:lvl6pPr>
            <a:lvl7pPr marL="2057400" indent="0" algn="l" rtl="0">
              <a:buNone/>
              <a:defRPr sz="675"/>
            </a:lvl7pPr>
            <a:lvl8pPr marL="2400300" indent="0" algn="l" rtl="0">
              <a:buNone/>
              <a:defRPr sz="675"/>
            </a:lvl8pPr>
            <a:lvl9pPr marL="2743200" indent="0" algn="l" rtl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3E4BD696-ADE0-4A0A-9338-27543A2A11E4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FA0D4AD-DA4E-45AF-B25C-3472B003126A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6865BBB-2083-48BD-96E1-D1E4D57C851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 algn="l" rtl="0">
              <a:defRPr/>
            </a:lvl6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5C02A38-CBA1-4576-BC7D-6063FFE94E5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 rtl="0">
              <a:defRPr sz="3900" b="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1800" cap="none" baseline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l" rtl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l" rtl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40A37179-7754-4CB7-BA1A-FF48B92F1FA2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 rtl="0">
              <a:defRPr sz="39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 algn="l" rtl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l" rtl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</a:defRPr>
            </a:lvl1pPr>
          </a:lstStyle>
          <a:p>
            <a:fld id="{09E55E05-D360-486B-A2EC-757045FEEC99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 rtlCol="0">
            <a:normAutofit/>
          </a:bodyPr>
          <a:lstStyle>
            <a:lvl1pPr algn="l" rtl="0">
              <a:defRPr sz="1500"/>
            </a:lvl1pPr>
            <a:lvl2pPr algn="l" rtl="0">
              <a:defRPr sz="1350"/>
            </a:lvl2pPr>
            <a:lvl3pPr algn="l" rtl="0">
              <a:defRPr sz="1200"/>
            </a:lvl3pPr>
            <a:lvl4pPr algn="l" rtl="0">
              <a:defRPr sz="1050"/>
            </a:lvl4pPr>
            <a:lvl5pPr algn="l" rtl="0">
              <a:defRPr sz="1050"/>
            </a:lvl5pPr>
            <a:lvl6pPr algn="l" rtl="0">
              <a:defRPr sz="1050"/>
            </a:lvl6pPr>
            <a:lvl7pPr algn="l" rtl="0">
              <a:defRPr sz="1050"/>
            </a:lvl7pPr>
            <a:lvl8pPr algn="l" rtl="0">
              <a:defRPr sz="1050"/>
            </a:lvl8pPr>
            <a:lvl9pPr algn="l" rtl="0"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 rtlCol="0">
            <a:normAutofit/>
          </a:bodyPr>
          <a:lstStyle>
            <a:lvl1pPr algn="l" rtl="0">
              <a:defRPr sz="1500"/>
            </a:lvl1pPr>
            <a:lvl2pPr algn="l" rtl="0">
              <a:defRPr sz="1350"/>
            </a:lvl2pPr>
            <a:lvl3pPr algn="l" rtl="0">
              <a:defRPr sz="1200"/>
            </a:lvl3pPr>
            <a:lvl4pPr algn="l" rtl="0">
              <a:defRPr sz="1050"/>
            </a:lvl4pPr>
            <a:lvl5pPr algn="l" rtl="0">
              <a:defRPr sz="1050"/>
            </a:lvl5pPr>
            <a:lvl6pPr algn="l" rtl="0">
              <a:defRPr sz="1050"/>
            </a:lvl6pPr>
            <a:lvl7pPr algn="l" rtl="0">
              <a:defRPr sz="1050"/>
            </a:lvl7pPr>
            <a:lvl8pPr algn="l" rtl="0">
              <a:defRPr sz="1050"/>
            </a:lvl8pPr>
            <a:lvl9pPr algn="l" rtl="0"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B02EBEA-22B8-44BA-9345-922A3C51F541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5840" y="466344"/>
            <a:ext cx="7132320" cy="1234440"/>
          </a:xfrm>
        </p:spPr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50" b="0" cap="none" baseline="0"/>
            </a:lvl1pPr>
            <a:lvl2pPr marL="342900" indent="0" algn="l" rtl="0">
              <a:buNone/>
              <a:defRPr sz="1500" b="1"/>
            </a:lvl2pPr>
            <a:lvl3pPr marL="685800" indent="0" algn="l" rtl="0">
              <a:buNone/>
              <a:defRPr sz="1350" b="1"/>
            </a:lvl3pPr>
            <a:lvl4pPr marL="1028700" indent="0" algn="l" rtl="0">
              <a:buNone/>
              <a:defRPr sz="1200" b="1"/>
            </a:lvl4pPr>
            <a:lvl5pPr marL="1371600" indent="0" algn="l" rtl="0">
              <a:buNone/>
              <a:defRPr sz="1200" b="1"/>
            </a:lvl5pPr>
            <a:lvl6pPr marL="1714500" indent="0" algn="l" rtl="0">
              <a:buNone/>
              <a:defRPr sz="1200" b="1"/>
            </a:lvl6pPr>
            <a:lvl7pPr marL="2057400" indent="0" algn="l" rtl="0">
              <a:buNone/>
              <a:defRPr sz="1200" b="1"/>
            </a:lvl7pPr>
            <a:lvl8pPr marL="2400300" indent="0" algn="l" rtl="0">
              <a:buNone/>
              <a:defRPr sz="1200" b="1"/>
            </a:lvl8pPr>
            <a:lvl9pPr marL="2743200" indent="0" algn="l" rtl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 rtlCol="0">
            <a:normAutofit/>
          </a:bodyPr>
          <a:lstStyle>
            <a:lvl1pPr algn="l" rtl="0">
              <a:defRPr sz="1350"/>
            </a:lvl1pPr>
            <a:lvl2pPr algn="l" rtl="0">
              <a:defRPr sz="1200"/>
            </a:lvl2pPr>
            <a:lvl3pPr algn="l" rtl="0">
              <a:defRPr sz="1050"/>
            </a:lvl3pPr>
            <a:lvl4pPr algn="l" rtl="0">
              <a:defRPr sz="900"/>
            </a:lvl4pPr>
            <a:lvl5pPr algn="l" rtl="0">
              <a:defRPr sz="900"/>
            </a:lvl5pPr>
            <a:lvl6pPr algn="l" rtl="0">
              <a:defRPr sz="900"/>
            </a:lvl6pPr>
            <a:lvl7pPr algn="l" rtl="0">
              <a:defRPr sz="900"/>
            </a:lvl7pPr>
            <a:lvl8pPr algn="l" rtl="0">
              <a:defRPr sz="900"/>
            </a:lvl8pPr>
            <a:lvl9pPr algn="l" rtl="0"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50" b="0" cap="none" baseline="0"/>
            </a:lvl1pPr>
            <a:lvl2pPr marL="342900" indent="0" algn="l" rtl="0">
              <a:buNone/>
              <a:defRPr sz="1500" b="1"/>
            </a:lvl2pPr>
            <a:lvl3pPr marL="685800" indent="0" algn="l" rtl="0">
              <a:buNone/>
              <a:defRPr sz="1350" b="1"/>
            </a:lvl3pPr>
            <a:lvl4pPr marL="1028700" indent="0" algn="l" rtl="0">
              <a:buNone/>
              <a:defRPr sz="1200" b="1"/>
            </a:lvl4pPr>
            <a:lvl5pPr marL="1371600" indent="0" algn="l" rtl="0">
              <a:buNone/>
              <a:defRPr sz="1200" b="1"/>
            </a:lvl5pPr>
            <a:lvl6pPr marL="1714500" indent="0" algn="l" rtl="0">
              <a:buNone/>
              <a:defRPr sz="1200" b="1"/>
            </a:lvl6pPr>
            <a:lvl7pPr marL="2057400" indent="0" algn="l" rtl="0">
              <a:buNone/>
              <a:defRPr sz="1200" b="1"/>
            </a:lvl7pPr>
            <a:lvl8pPr marL="2400300" indent="0" algn="l" rtl="0">
              <a:buNone/>
              <a:defRPr sz="1200" b="1"/>
            </a:lvl8pPr>
            <a:lvl9pPr marL="2743200" indent="0" algn="l" rtl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 rtlCol="0">
            <a:normAutofit/>
          </a:bodyPr>
          <a:lstStyle>
            <a:lvl1pPr algn="l" rtl="0">
              <a:defRPr sz="1350"/>
            </a:lvl1pPr>
            <a:lvl2pPr algn="l" rtl="0">
              <a:defRPr sz="1200"/>
            </a:lvl2pPr>
            <a:lvl3pPr algn="l" rtl="0">
              <a:defRPr sz="1050"/>
            </a:lvl3pPr>
            <a:lvl4pPr algn="l" rtl="0">
              <a:defRPr sz="900"/>
            </a:lvl4pPr>
            <a:lvl5pPr algn="l" rtl="0">
              <a:defRPr sz="900"/>
            </a:lvl5pPr>
            <a:lvl6pPr algn="l" rtl="0">
              <a:defRPr sz="900"/>
            </a:lvl6pPr>
            <a:lvl7pPr algn="l" rtl="0">
              <a:defRPr sz="900"/>
            </a:lvl7pPr>
            <a:lvl8pPr algn="l" rtl="0">
              <a:defRPr sz="900"/>
            </a:lvl8pPr>
            <a:lvl9pPr algn="l" rtl="0"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8BF99B0-FFEA-4618-A3AC-798CAAA53374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AA70281-544B-4862-B796-9B69B5BA6D4A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fld id="{DE2837B3-A248-40A3-9B3C-986F66ACBD33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 algn="l" rtl="0">
              <a:defRPr sz="255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900"/>
              </a:spcBef>
              <a:buNone/>
              <a:defRPr sz="1200"/>
            </a:lvl1pPr>
            <a:lvl2pPr marL="342900" indent="0" algn="l" rtl="0">
              <a:buNone/>
              <a:defRPr sz="900"/>
            </a:lvl2pPr>
            <a:lvl3pPr marL="685800" indent="0" algn="l" rtl="0">
              <a:buNone/>
              <a:defRPr sz="750"/>
            </a:lvl3pPr>
            <a:lvl4pPr marL="1028700" indent="0" algn="l" rtl="0">
              <a:buNone/>
              <a:defRPr sz="675"/>
            </a:lvl4pPr>
            <a:lvl5pPr marL="1371600" indent="0" algn="l" rtl="0">
              <a:buNone/>
              <a:defRPr sz="675"/>
            </a:lvl5pPr>
            <a:lvl6pPr marL="1714500" indent="0" algn="l" rtl="0">
              <a:buNone/>
              <a:defRPr sz="675"/>
            </a:lvl6pPr>
            <a:lvl7pPr marL="2057400" indent="0" algn="l" rtl="0">
              <a:buNone/>
              <a:defRPr sz="675"/>
            </a:lvl7pPr>
            <a:lvl8pPr marL="2400300" indent="0" algn="l" rtl="0">
              <a:buNone/>
              <a:defRPr sz="675"/>
            </a:lvl8pPr>
            <a:lvl9pPr marL="2743200" indent="0" algn="l" rtl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 rtlCol="0">
            <a:normAutofit/>
          </a:bodyPr>
          <a:lstStyle>
            <a:lvl1pPr algn="l" rtl="0">
              <a:defRPr sz="1500"/>
            </a:lvl1pPr>
            <a:lvl2pPr algn="l" rtl="0">
              <a:defRPr sz="1350"/>
            </a:lvl2pPr>
            <a:lvl3pPr algn="l" rtl="0">
              <a:defRPr sz="1200"/>
            </a:lvl3pPr>
            <a:lvl4pPr algn="l" rtl="0">
              <a:defRPr sz="1050"/>
            </a:lvl4pPr>
            <a:lvl5pPr algn="l" rtl="0">
              <a:defRPr sz="1050"/>
            </a:lvl5pPr>
            <a:lvl6pPr algn="l" rtl="0">
              <a:defRPr sz="1050"/>
            </a:lvl6pPr>
            <a:lvl7pPr algn="l" rtl="0">
              <a:defRPr sz="1050"/>
            </a:lvl7pPr>
            <a:lvl8pPr algn="l" rtl="0">
              <a:defRPr sz="1050"/>
            </a:lvl8pPr>
            <a:lvl9pPr algn="l" rtl="0"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BEC97F5-0863-4FE0-9858-1D71398C31A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  <a:p>
            <a:pPr lvl="5" rtl="0"/>
            <a:r>
              <a:rPr lang="zh-TW" altLang="en-US" dirty="0"/>
              <a:t>第六</a:t>
            </a:r>
          </a:p>
          <a:p>
            <a:pPr lvl="6" rtl="0"/>
            <a:r>
              <a:rPr lang="zh-TW" altLang="en-US" dirty="0"/>
              <a:t>第七</a:t>
            </a:r>
          </a:p>
          <a:p>
            <a:pPr lvl="7" rtl="0"/>
            <a:r>
              <a:rPr lang="zh-TW" altLang="en-US" dirty="0"/>
              <a:t>第八</a:t>
            </a:r>
          </a:p>
          <a:p>
            <a:pPr lvl="8" rtl="0"/>
            <a:r>
              <a:rPr lang="zh-TW" altLang="en-US" dirty="0"/>
              <a:t>第九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005840" y="6601968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825" cap="all" baseline="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6656832" y="6601968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825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16845ADA-87B4-4F52-B3F6-822C280E185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7658100" y="6601968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825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7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80000"/>
        <a:buFont typeface="Wingdings" pitchFamily="2" charset="2"/>
        <a:buChar char="§"/>
        <a:defRPr sz="15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80000"/>
        <a:buFont typeface="Wingdings" pitchFamily="2" charset="2"/>
        <a:buChar char="§"/>
        <a:defRPr sz="13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2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60" userDrawn="1">
          <p15:clr>
            <a:srgbClr val="F26B43"/>
          </p15:clr>
        </p15:guide>
        <p15:guide id="2" pos="303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15616" y="4846405"/>
            <a:ext cx="6858002" cy="1143000"/>
          </a:xfrm>
        </p:spPr>
        <p:txBody>
          <a:bodyPr rtlCol="0">
            <a:normAutofit fontScale="90000"/>
          </a:bodyPr>
          <a:lstStyle/>
          <a:p>
            <a:r>
              <a:rPr lang="zh-TW" altLang="en-US" sz="6000" dirty="0">
                <a:solidFill>
                  <a:schemeClr val="accent6">
                    <a:lumMod val="50000"/>
                  </a:schemeClr>
                </a:solidFill>
                <a:sym typeface="Salesforce Sans"/>
              </a:rPr>
              <a:t/>
            </a:r>
            <a:br>
              <a:rPr lang="zh-TW" altLang="en-US" sz="6000" dirty="0">
                <a:solidFill>
                  <a:schemeClr val="accent6">
                    <a:lumMod val="50000"/>
                  </a:schemeClr>
                </a:solidFill>
                <a:sym typeface="Salesforce Sans"/>
              </a:rPr>
            </a:br>
            <a:r>
              <a:rPr lang="zh-TW" altLang="en-US" sz="7300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sym typeface="Salesforce Sans"/>
              </a:rPr>
              <a:t>資訊安全防身術</a:t>
            </a: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>
          <a:xfrm>
            <a:off x="899592" y="5989405"/>
            <a:ext cx="6858002" cy="762000"/>
          </a:xfrm>
        </p:spPr>
        <p:txBody>
          <a:bodyPr rtlCol="0">
            <a:normAutofit/>
          </a:bodyPr>
          <a:lstStyle/>
          <a:p>
            <a:r>
              <a:rPr lang="zh-TW" altLang="en-US" sz="4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sym typeface="Salesforce Sans"/>
              </a:rPr>
              <a:t>保護自己 尊重別人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692696"/>
            <a:ext cx="5417842" cy="3837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132320" cy="1233424"/>
          </a:xfrm>
        </p:spPr>
        <p:txBody>
          <a:bodyPr>
            <a:normAutofit/>
          </a:bodyPr>
          <a:lstStyle/>
          <a:p>
            <a:r>
              <a:rPr lang="zh-TW" altLang="en-US" sz="7200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資訊安全防身術</a:t>
            </a:r>
          </a:p>
        </p:txBody>
      </p:sp>
      <p:pic>
        <p:nvPicPr>
          <p:cNvPr id="5" name="內容版面配置區 4" descr="File:Online Survey Icon or logo.svg - Wikimedia Commons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249487"/>
            <a:ext cx="3429000" cy="342900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32040" y="1901952"/>
            <a:ext cx="3429000" cy="4123944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3">
                    <a:lumMod val="75000"/>
                  </a:schemeClr>
                </a:solidFill>
              </a:rPr>
              <a:t>個人資料要保密</a:t>
            </a:r>
          </a:p>
          <a:p>
            <a:r>
              <a:rPr lang="zh-TW" altLang="en-US" sz="2800" dirty="0">
                <a:solidFill>
                  <a:schemeClr val="accent3">
                    <a:lumMod val="75000"/>
                  </a:schemeClr>
                </a:solidFill>
              </a:rPr>
              <a:t>電腦不用要登出</a:t>
            </a:r>
          </a:p>
          <a:p>
            <a:r>
              <a:rPr lang="zh-TW" altLang="en-US" sz="2800" dirty="0">
                <a:solidFill>
                  <a:schemeClr val="accent3">
                    <a:lumMod val="75000"/>
                  </a:schemeClr>
                </a:solidFill>
              </a:rPr>
              <a:t>防毒軟體要更新</a:t>
            </a:r>
          </a:p>
          <a:p>
            <a:r>
              <a:rPr lang="zh-TW" altLang="en-US" sz="2800" dirty="0">
                <a:solidFill>
                  <a:schemeClr val="accent3">
                    <a:lumMod val="75000"/>
                  </a:schemeClr>
                </a:solidFill>
              </a:rPr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3452546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資訊安全防身術</a:t>
            </a:r>
          </a:p>
        </p:txBody>
      </p:sp>
      <p:pic>
        <p:nvPicPr>
          <p:cNvPr id="5" name="內容版面配置區 4" descr="File:Online Survey Icon or logo.svg - Wikimedia Commons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249487"/>
            <a:ext cx="3429000" cy="342900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32040" y="1901952"/>
            <a:ext cx="3429000" cy="4123944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3">
                    <a:lumMod val="75000"/>
                  </a:schemeClr>
                </a:solidFill>
              </a:rPr>
              <a:t>不當網站不瀏覽</a:t>
            </a:r>
          </a:p>
          <a:p>
            <a:r>
              <a:rPr lang="zh-TW" altLang="en-US" sz="2800" dirty="0">
                <a:solidFill>
                  <a:schemeClr val="accent3">
                    <a:lumMod val="75000"/>
                  </a:schemeClr>
                </a:solidFill>
              </a:rPr>
              <a:t>電子郵件要過濾</a:t>
            </a:r>
          </a:p>
          <a:p>
            <a:r>
              <a:rPr lang="zh-TW" altLang="en-US" sz="2800" dirty="0">
                <a:solidFill>
                  <a:schemeClr val="accent3">
                    <a:lumMod val="75000"/>
                  </a:schemeClr>
                </a:solidFill>
              </a:rPr>
              <a:t>可疑訊息需求證</a:t>
            </a:r>
          </a:p>
          <a:p>
            <a:r>
              <a:rPr lang="zh-TW" altLang="en-US" sz="2800" dirty="0">
                <a:solidFill>
                  <a:schemeClr val="accent3">
                    <a:lumMod val="75000"/>
                  </a:schemeClr>
                </a:solidFill>
              </a:rPr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2783494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7132320" cy="1233424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網路資料保護</a:t>
            </a:r>
            <a:endParaRPr lang="zh-TW" altLang="en-US" sz="6000" dirty="0">
              <a:ln w="0"/>
              <a:solidFill>
                <a:srgbClr val="0070C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51520" y="2132856"/>
            <a:ext cx="8424936" cy="4739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799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藍色條狀設計 16X9">
  <a:themeElements>
    <a:clrScheme name="Banded_Design_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lumMod val="0"/>
                <a:lumOff val="100000"/>
              </a:schemeClr>
            </a:gs>
            <a:gs pos="72000">
              <a:schemeClr val="phClr"/>
            </a:gs>
            <a:gs pos="100000">
              <a:schemeClr val="phClr">
                <a:lumMod val="90000"/>
              </a:schemeClr>
            </a:gs>
          </a:gsLst>
          <a:lin ang="5400000" scaled="1"/>
        </a:gradFill>
        <a:gradFill flip="none" rotWithShape="1">
          <a:gsLst>
            <a:gs pos="32000">
              <a:schemeClr val="phClr"/>
            </a:gs>
            <a:gs pos="100000">
              <a:schemeClr val="phClr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9533070_TF03417271.potx" id="{EA9DE1CF-645A-4F92-937D-529D4C9364CC}" vid="{A57C88CE-4C7E-4993-AA8F-179E82EA2B95}"/>
    </a:ext>
  </a:extLst>
</a:theme>
</file>

<file path=ppt/theme/theme2.xml><?xml version="1.0" encoding="utf-8"?>
<a:theme xmlns:a="http://schemas.openxmlformats.org/drawingml/2006/main" name="Office 佈景主題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43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Salesforce Sans</vt:lpstr>
      <vt:lpstr>微軟正黑體</vt:lpstr>
      <vt:lpstr>標楷體</vt:lpstr>
      <vt:lpstr>Arial</vt:lpstr>
      <vt:lpstr>Wingdings</vt:lpstr>
      <vt:lpstr>藍色條狀設計 16X9</vt:lpstr>
      <vt:lpstr> 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商務專案計劃</dc:title>
  <dc:creator>Windows 使用者</dc:creator>
  <cp:lastModifiedBy>Windows 使用者</cp:lastModifiedBy>
  <cp:revision>7</cp:revision>
  <dcterms:created xsi:type="dcterms:W3CDTF">2019-09-18T02:07:39Z</dcterms:created>
  <dcterms:modified xsi:type="dcterms:W3CDTF">2019-10-02T02:08:18Z</dcterms:modified>
</cp:coreProperties>
</file>