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33" autoAdjust="0"/>
  </p:normalViewPr>
  <p:slideViewPr>
    <p:cSldViewPr snapToGrid="0" showGuides="1"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2019/10/2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2019/10/2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48740" y="679269"/>
            <a:ext cx="6515100" cy="1162594"/>
          </a:xfrm>
        </p:spPr>
        <p:txBody>
          <a:bodyPr rtlCol="0">
            <a:normAutofit/>
          </a:bodyPr>
          <a:lstStyle/>
          <a:p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</a:rPr>
              <a:t>資訊安全</a:t>
            </a:r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</a:rPr>
              <a:t>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48740" y="2048070"/>
            <a:ext cx="6515100" cy="551438"/>
          </a:xfrm>
        </p:spPr>
        <p:txBody>
          <a:bodyPr rtlCol="0">
            <a:noAutofit/>
          </a:bodyPr>
          <a:lstStyle/>
          <a:p>
            <a:r>
              <a:rPr lang="zh-TW" altLang="en-US" sz="3600" dirty="0" smtClean="0">
                <a:solidFill>
                  <a:srgbClr val="99FF66"/>
                </a:solidFill>
              </a:rPr>
              <a:t>保護</a:t>
            </a:r>
            <a:r>
              <a:rPr lang="zh-TW" altLang="en-US" sz="3600" dirty="0">
                <a:solidFill>
                  <a:srgbClr val="99FF66"/>
                </a:solidFill>
              </a:rPr>
              <a:t>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2805714"/>
            <a:ext cx="5472545" cy="39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8028" y="360536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資訊安全防身術</a:t>
            </a:r>
          </a:p>
        </p:txBody>
      </p:sp>
      <p:pic>
        <p:nvPicPr>
          <p:cNvPr id="5" name="內容版面配置區 4" descr="Online Internet Icon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5" y="2105893"/>
            <a:ext cx="4065416" cy="289560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07922" y="2050474"/>
            <a:ext cx="3600450" cy="42719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B050"/>
                </a:solidFill>
              </a:rPr>
              <a:t>個人資料要保密</a:t>
            </a:r>
          </a:p>
          <a:p>
            <a:r>
              <a:rPr lang="zh-TW" altLang="en-US" sz="3200" dirty="0">
                <a:solidFill>
                  <a:srgbClr val="00B050"/>
                </a:solidFill>
              </a:rPr>
              <a:t>電腦不用要登出</a:t>
            </a:r>
          </a:p>
          <a:p>
            <a:r>
              <a:rPr lang="zh-TW" altLang="en-US" sz="3200" dirty="0">
                <a:solidFill>
                  <a:srgbClr val="00B050"/>
                </a:solidFill>
              </a:rPr>
              <a:t>防毒軟體要更新</a:t>
            </a:r>
          </a:p>
          <a:p>
            <a:r>
              <a:rPr lang="zh-TW" altLang="en-US" sz="3200" dirty="0">
                <a:solidFill>
                  <a:srgbClr val="00B050"/>
                </a:solidFill>
              </a:rPr>
              <a:t>智慧財產要尊重</a:t>
            </a:r>
          </a:p>
          <a:p>
            <a:endParaRPr lang="zh-TW" alt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8355" y="526791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資訊安全防身術</a:t>
            </a:r>
          </a:p>
        </p:txBody>
      </p:sp>
      <p:pic>
        <p:nvPicPr>
          <p:cNvPr id="5" name="內容版面配置區 4" descr="Online Internet Icon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5" y="2105893"/>
            <a:ext cx="4065416" cy="289560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94068" y="2105894"/>
            <a:ext cx="3600450" cy="2438398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rgbClr val="00B0F0"/>
                </a:solidFill>
              </a:rPr>
              <a:t>不當網站不瀏覽</a:t>
            </a:r>
          </a:p>
          <a:p>
            <a:r>
              <a:rPr lang="zh-TW" altLang="en-US" sz="3600" dirty="0">
                <a:solidFill>
                  <a:srgbClr val="00B0F0"/>
                </a:solidFill>
              </a:rPr>
              <a:t>電子郵件要過濾</a:t>
            </a:r>
          </a:p>
          <a:p>
            <a:r>
              <a:rPr lang="zh-TW" altLang="en-US" sz="3600" dirty="0">
                <a:solidFill>
                  <a:srgbClr val="00B0F0"/>
                </a:solidFill>
              </a:rPr>
              <a:t>可疑訊息需求證</a:t>
            </a:r>
          </a:p>
          <a:p>
            <a:r>
              <a:rPr lang="zh-TW" altLang="en-US" sz="3600" dirty="0">
                <a:solidFill>
                  <a:srgbClr val="00B0F0"/>
                </a:solidFill>
              </a:rPr>
              <a:t>網路沉迷傷身心</a:t>
            </a:r>
          </a:p>
          <a:p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4100" y="166572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210" y="1535402"/>
            <a:ext cx="8969790" cy="50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 Light</vt:lpstr>
      <vt:lpstr>新細明體</vt:lpstr>
      <vt:lpstr>Arial</vt:lpstr>
      <vt:lpstr>櫻花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2019-09-18T02:08:25Z</dcterms:created>
  <dcterms:modified xsi:type="dcterms:W3CDTF">2019-10-02T02:09:54Z</dcterms:modified>
</cp:coreProperties>
</file>