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FF"/>
    <a:srgbClr val="00CCFF"/>
    <a:srgbClr val="FF99FF"/>
    <a:srgbClr val="CC66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2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4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4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701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3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93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0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91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9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118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00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75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134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8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9955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ideo" Target="../media/media1.wm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media" Target="../media/media1.wm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056701E-279D-4010-B6E0-739AA257620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7BB2CEA-3D82-4BDD-9400-F05229539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 rotWithShape="1">
          <a:blip r:embed="rId22">
            <a:lum bright="-10000" contrast="10000"/>
          </a:blip>
          <a:srcRect t="62763" b="17288"/>
          <a:stretch/>
        </p:blipFill>
        <p:spPr>
          <a:xfrm>
            <a:off x="3628" y="0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038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204865"/>
            <a:ext cx="6517482" cy="720080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rgbClr val="00CCFF"/>
                </a:solidFill>
                <a:latin typeface="Microsoft JhengHei" pitchFamily="34" charset="-120"/>
                <a:ea typeface="Microsoft JhengHei" pitchFamily="34" charset="-120"/>
              </a:rPr>
              <a:t>保護自己 尊重別人</a:t>
            </a:r>
            <a:endParaRPr lang="en-US" sz="3600" dirty="0">
              <a:solidFill>
                <a:srgbClr val="00CCFF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313259" y="1412777"/>
            <a:ext cx="6517482" cy="792087"/>
          </a:xfrm>
        </p:spPr>
        <p:txBody>
          <a:bodyPr>
            <a:noAutofit/>
          </a:bodyPr>
          <a:lstStyle/>
          <a:p>
            <a:r>
              <a:rPr lang="zh-TW" altLang="en-US" sz="6600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資訊安全防身術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68961"/>
            <a:ext cx="511256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4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32" y="980728"/>
            <a:ext cx="7773338" cy="1233967"/>
          </a:xfrm>
        </p:spPr>
        <p:txBody>
          <a:bodyPr/>
          <a:lstStyle/>
          <a:p>
            <a:r>
              <a:rPr lang="zh-TW" altLang="en-US" dirty="0">
                <a:solidFill>
                  <a:srgbClr val="FF99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Online Banking PNG Transparent Images | PNG All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9900"/>
                </a:solidFill>
              </a:rPr>
              <a:t>個人資料要保密</a:t>
            </a:r>
          </a:p>
          <a:p>
            <a:r>
              <a:rPr lang="zh-TW" altLang="en-US" sz="3600" dirty="0">
                <a:solidFill>
                  <a:srgbClr val="FFFF00"/>
                </a:solidFill>
              </a:rPr>
              <a:t>電腦不用要登出</a:t>
            </a:r>
          </a:p>
          <a:p>
            <a:r>
              <a:rPr lang="zh-TW" altLang="en-US" sz="3600" dirty="0">
                <a:solidFill>
                  <a:srgbClr val="92D050"/>
                </a:solidFill>
              </a:rPr>
              <a:t>防毒軟體要更新</a:t>
            </a:r>
          </a:p>
          <a:p>
            <a:r>
              <a:rPr lang="zh-TW" altLang="en-US" sz="3600" dirty="0">
                <a:solidFill>
                  <a:srgbClr val="00CCFF"/>
                </a:solidFill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416451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32" y="980728"/>
            <a:ext cx="7773338" cy="1233967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99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Online Banking PNG Transparent Images | PNG All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>
          <a:xfrm>
            <a:off x="4572001" y="2212585"/>
            <a:ext cx="3829050" cy="3424107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9900"/>
                </a:solidFill>
              </a:rPr>
              <a:t>不當網站不瀏覽</a:t>
            </a:r>
          </a:p>
          <a:p>
            <a:r>
              <a:rPr lang="zh-TW" altLang="en-US" sz="3600" dirty="0">
                <a:solidFill>
                  <a:srgbClr val="FFFF00"/>
                </a:solidFill>
              </a:rPr>
              <a:t>電子郵件要過濾</a:t>
            </a:r>
          </a:p>
          <a:p>
            <a:r>
              <a:rPr lang="zh-TW" altLang="en-US" sz="3600" dirty="0">
                <a:solidFill>
                  <a:srgbClr val="92D050"/>
                </a:solidFill>
              </a:rPr>
              <a:t>可疑訊息需求證</a:t>
            </a:r>
          </a:p>
          <a:p>
            <a:r>
              <a:rPr lang="zh-TW" altLang="en-US" sz="3600" dirty="0">
                <a:solidFill>
                  <a:srgbClr val="0066FF"/>
                </a:solidFill>
              </a:rPr>
              <a:t>網路沉迷傷身心</a:t>
            </a:r>
          </a:p>
          <a:p>
            <a:endParaRPr lang="zh-TW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58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332" y="260649"/>
            <a:ext cx="7773338" cy="1152128"/>
          </a:xfrm>
        </p:spPr>
        <p:txBody>
          <a:bodyPr/>
          <a:lstStyle/>
          <a:p>
            <a:r>
              <a:rPr lang="zh-TW" altLang="en-US" dirty="0">
                <a:solidFill>
                  <a:srgbClr val="FF9900"/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96752"/>
            <a:ext cx="91440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30027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47</TotalTime>
  <Words>44</Words>
  <Application>Microsoft Office PowerPoint</Application>
  <PresentationFormat>如螢幕大小 (4:3)</PresentationFormat>
  <Paragraphs>13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Tw Cen MT</vt:lpstr>
      <vt:lpstr>文鼎甜妞體P</vt:lpstr>
      <vt:lpstr>文鼎新潮ＰＯＰ體P</vt:lpstr>
      <vt:lpstr>Microsoft JhengHei</vt:lpstr>
      <vt:lpstr>新細明體</vt:lpstr>
      <vt:lpstr>Arial</vt:lpstr>
      <vt:lpstr>Calibri</vt:lpstr>
      <vt:lpstr>小水滴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keywords/>
  <dc:description>2010 animated water waves powerpoint template from presentationpro.com</dc:description>
  <cp:lastModifiedBy>Windows 使用者</cp:lastModifiedBy>
  <cp:revision>7</cp:revision>
  <dcterms:created xsi:type="dcterms:W3CDTF">2019-09-18T02:08:57Z</dcterms:created>
  <dcterms:modified xsi:type="dcterms:W3CDTF">2019-10-02T02:06:37Z</dcterms:modified>
  <cp:category>2010 自然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TC018813449991</vt:lpwstr>
  </property>
</Properties>
</file>